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C33DB-8CC1-4FBD-BEF7-EF2A162673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781707-7088-4598-AF0B-8719873A2180}">
      <dgm:prSet/>
      <dgm:spPr/>
      <dgm:t>
        <a:bodyPr/>
        <a:lstStyle/>
        <a:p>
          <a:pPr rtl="0"/>
          <a:r>
            <a:rPr lang="ru-RU" smtClean="0"/>
            <a:t>Парадная форма одежды</a:t>
          </a:r>
          <a:endParaRPr lang="ru-RU"/>
        </a:p>
      </dgm:t>
    </dgm:pt>
    <dgm:pt modelId="{2E0168A6-33D8-4B69-AF53-E6B6577CDE00}" type="parTrans" cxnId="{DE209F2A-F789-4614-AD63-895E6923C963}">
      <dgm:prSet/>
      <dgm:spPr/>
      <dgm:t>
        <a:bodyPr/>
        <a:lstStyle/>
        <a:p>
          <a:endParaRPr lang="ru-RU"/>
        </a:p>
      </dgm:t>
    </dgm:pt>
    <dgm:pt modelId="{3D2CFBC0-DE75-4076-9E6A-ABE2CE833AE6}" type="sibTrans" cxnId="{DE209F2A-F789-4614-AD63-895E6923C963}">
      <dgm:prSet/>
      <dgm:spPr/>
      <dgm:t>
        <a:bodyPr/>
        <a:lstStyle/>
        <a:p>
          <a:endParaRPr lang="ru-RU"/>
        </a:p>
      </dgm:t>
    </dgm:pt>
    <dgm:pt modelId="{ED8A59FC-3D47-4987-A21C-DB0ACA50FC8F}">
      <dgm:prSet/>
      <dgm:spPr/>
      <dgm:t>
        <a:bodyPr/>
        <a:lstStyle/>
        <a:p>
          <a:pPr rtl="0"/>
          <a:r>
            <a:rPr lang="ru-RU" smtClean="0"/>
            <a:t>Мальчики:</a:t>
          </a:r>
          <a:endParaRPr lang="ru-RU"/>
        </a:p>
      </dgm:t>
    </dgm:pt>
    <dgm:pt modelId="{8E8BA805-CA47-4F02-8D99-8454233D7860}" type="parTrans" cxnId="{FE3D8AB2-7495-4EB5-A3B3-49689F13EAE2}">
      <dgm:prSet/>
      <dgm:spPr/>
      <dgm:t>
        <a:bodyPr/>
        <a:lstStyle/>
        <a:p>
          <a:endParaRPr lang="ru-RU"/>
        </a:p>
      </dgm:t>
    </dgm:pt>
    <dgm:pt modelId="{E19BB579-37CC-4A81-AA03-FE0E6AD75ABA}" type="sibTrans" cxnId="{FE3D8AB2-7495-4EB5-A3B3-49689F13EAE2}">
      <dgm:prSet/>
      <dgm:spPr/>
      <dgm:t>
        <a:bodyPr/>
        <a:lstStyle/>
        <a:p>
          <a:endParaRPr lang="ru-RU"/>
        </a:p>
      </dgm:t>
    </dgm:pt>
    <dgm:pt modelId="{DA63A35D-E303-497B-B2AC-388612727691}">
      <dgm:prSet custT="1"/>
      <dgm:spPr/>
      <dgm:t>
        <a:bodyPr/>
        <a:lstStyle/>
        <a:p>
          <a:pPr rtl="0"/>
          <a:r>
            <a:rPr lang="ru-RU" sz="2800" dirty="0" smtClean="0"/>
            <a:t>Чёрная жилетка</a:t>
          </a:r>
          <a:endParaRPr lang="ru-RU" sz="2800" dirty="0"/>
        </a:p>
      </dgm:t>
    </dgm:pt>
    <dgm:pt modelId="{5076B769-73FF-4787-83AC-E0C0603EBAB5}" type="parTrans" cxnId="{FDACDA89-E11B-425C-BB27-ECEBC5F473F1}">
      <dgm:prSet/>
      <dgm:spPr/>
      <dgm:t>
        <a:bodyPr/>
        <a:lstStyle/>
        <a:p>
          <a:endParaRPr lang="ru-RU"/>
        </a:p>
      </dgm:t>
    </dgm:pt>
    <dgm:pt modelId="{5DFCB281-C903-4C0B-8EDD-EE746031C1A5}" type="sibTrans" cxnId="{FDACDA89-E11B-425C-BB27-ECEBC5F473F1}">
      <dgm:prSet/>
      <dgm:spPr/>
      <dgm:t>
        <a:bodyPr/>
        <a:lstStyle/>
        <a:p>
          <a:endParaRPr lang="ru-RU"/>
        </a:p>
      </dgm:t>
    </dgm:pt>
    <dgm:pt modelId="{747460AB-BCBC-461E-89DE-4970849AED5C}">
      <dgm:prSet custT="1"/>
      <dgm:spPr/>
      <dgm:t>
        <a:bodyPr/>
        <a:lstStyle/>
        <a:p>
          <a:pPr rtl="0"/>
          <a:r>
            <a:rPr lang="ru-RU" sz="2800" dirty="0" smtClean="0"/>
            <a:t>Чёрные брюки</a:t>
          </a:r>
          <a:endParaRPr lang="ru-RU" sz="2800" dirty="0"/>
        </a:p>
      </dgm:t>
    </dgm:pt>
    <dgm:pt modelId="{583A6C14-5C15-42C9-97CC-97F117A1A248}" type="parTrans" cxnId="{82FD9F9E-C149-418D-A312-BE2C14E6729F}">
      <dgm:prSet/>
      <dgm:spPr/>
      <dgm:t>
        <a:bodyPr/>
        <a:lstStyle/>
        <a:p>
          <a:endParaRPr lang="ru-RU"/>
        </a:p>
      </dgm:t>
    </dgm:pt>
    <dgm:pt modelId="{96776ACC-8CA2-4FD0-A819-28C753E7C9DB}" type="sibTrans" cxnId="{82FD9F9E-C149-418D-A312-BE2C14E6729F}">
      <dgm:prSet/>
      <dgm:spPr/>
      <dgm:t>
        <a:bodyPr/>
        <a:lstStyle/>
        <a:p>
          <a:endParaRPr lang="ru-RU"/>
        </a:p>
      </dgm:t>
    </dgm:pt>
    <dgm:pt modelId="{0AA8C9BA-36C9-41DE-9148-80B4778FD378}">
      <dgm:prSet custT="1"/>
      <dgm:spPr/>
      <dgm:t>
        <a:bodyPr/>
        <a:lstStyle/>
        <a:p>
          <a:pPr rtl="0"/>
          <a:r>
            <a:rPr lang="ru-RU" sz="2800" dirty="0" smtClean="0"/>
            <a:t>Галстук</a:t>
          </a:r>
          <a:endParaRPr lang="ru-RU" sz="2800" dirty="0"/>
        </a:p>
      </dgm:t>
    </dgm:pt>
    <dgm:pt modelId="{AEA22E60-6F49-4F5D-A736-C9626D381C8E}" type="parTrans" cxnId="{02E44598-6722-4F0A-ACE9-549224C43AF8}">
      <dgm:prSet/>
      <dgm:spPr/>
      <dgm:t>
        <a:bodyPr/>
        <a:lstStyle/>
        <a:p>
          <a:endParaRPr lang="ru-RU"/>
        </a:p>
      </dgm:t>
    </dgm:pt>
    <dgm:pt modelId="{7F5BE363-667E-4E25-AAC2-C50394E85AC3}" type="sibTrans" cxnId="{02E44598-6722-4F0A-ACE9-549224C43AF8}">
      <dgm:prSet/>
      <dgm:spPr/>
      <dgm:t>
        <a:bodyPr/>
        <a:lstStyle/>
        <a:p>
          <a:endParaRPr lang="ru-RU"/>
        </a:p>
      </dgm:t>
    </dgm:pt>
    <dgm:pt modelId="{951B2266-5363-48DB-85F2-5464A7D1C3AE}">
      <dgm:prSet/>
      <dgm:spPr/>
      <dgm:t>
        <a:bodyPr/>
        <a:lstStyle/>
        <a:p>
          <a:pPr rtl="0"/>
          <a:r>
            <a:rPr lang="ru-RU" dirty="0" smtClean="0"/>
            <a:t>Девочки:</a:t>
          </a:r>
          <a:endParaRPr lang="ru-RU" dirty="0"/>
        </a:p>
      </dgm:t>
    </dgm:pt>
    <dgm:pt modelId="{6EE10874-ABB9-45F4-9B16-C123A681F547}" type="parTrans" cxnId="{BA2BEEF7-DEC4-4F61-AFAB-F4E4A4E0176B}">
      <dgm:prSet/>
      <dgm:spPr/>
      <dgm:t>
        <a:bodyPr/>
        <a:lstStyle/>
        <a:p>
          <a:endParaRPr lang="ru-RU"/>
        </a:p>
      </dgm:t>
    </dgm:pt>
    <dgm:pt modelId="{EF33D9EF-460F-4BA9-AB54-F6389A957BBC}" type="sibTrans" cxnId="{BA2BEEF7-DEC4-4F61-AFAB-F4E4A4E0176B}">
      <dgm:prSet/>
      <dgm:spPr/>
      <dgm:t>
        <a:bodyPr/>
        <a:lstStyle/>
        <a:p>
          <a:endParaRPr lang="ru-RU"/>
        </a:p>
      </dgm:t>
    </dgm:pt>
    <dgm:pt modelId="{4719839B-4CEE-4A2F-8803-7D5C05419FE8}">
      <dgm:prSet custT="1"/>
      <dgm:spPr/>
      <dgm:t>
        <a:bodyPr/>
        <a:lstStyle/>
        <a:p>
          <a:r>
            <a:rPr lang="ru-RU" sz="2800" dirty="0" smtClean="0"/>
            <a:t>Чёрный сарафан</a:t>
          </a:r>
        </a:p>
      </dgm:t>
    </dgm:pt>
    <dgm:pt modelId="{E611BA35-40DE-44B5-8CAB-E14E4811A3E0}" type="parTrans" cxnId="{741908C2-7166-48B6-9DBD-BBA10A4977F9}">
      <dgm:prSet/>
      <dgm:spPr/>
      <dgm:t>
        <a:bodyPr/>
        <a:lstStyle/>
        <a:p>
          <a:endParaRPr lang="ru-RU"/>
        </a:p>
      </dgm:t>
    </dgm:pt>
    <dgm:pt modelId="{492A660B-2481-419F-AB75-AB7A785A9679}" type="sibTrans" cxnId="{741908C2-7166-48B6-9DBD-BBA10A4977F9}">
      <dgm:prSet/>
      <dgm:spPr/>
      <dgm:t>
        <a:bodyPr/>
        <a:lstStyle/>
        <a:p>
          <a:endParaRPr lang="ru-RU"/>
        </a:p>
      </dgm:t>
    </dgm:pt>
    <dgm:pt modelId="{D0F247F3-AEF4-4CBB-AD34-B26FE3CC3F83}">
      <dgm:prSet custT="1"/>
      <dgm:spPr/>
      <dgm:t>
        <a:bodyPr/>
        <a:lstStyle/>
        <a:p>
          <a:r>
            <a:rPr lang="ru-RU" sz="2800" dirty="0" smtClean="0"/>
            <a:t>Белая блузка</a:t>
          </a:r>
        </a:p>
      </dgm:t>
    </dgm:pt>
    <dgm:pt modelId="{DD92097A-F0A1-40D6-9ED4-FE005E5AD99A}" type="parTrans" cxnId="{235C953F-2B1C-47DB-9C39-4EEFE9DC0929}">
      <dgm:prSet/>
      <dgm:spPr/>
      <dgm:t>
        <a:bodyPr/>
        <a:lstStyle/>
        <a:p>
          <a:endParaRPr lang="ru-RU"/>
        </a:p>
      </dgm:t>
    </dgm:pt>
    <dgm:pt modelId="{298ABA3D-7874-4950-9C12-C539C2C7B6A4}" type="sibTrans" cxnId="{235C953F-2B1C-47DB-9C39-4EEFE9DC0929}">
      <dgm:prSet/>
      <dgm:spPr/>
      <dgm:t>
        <a:bodyPr/>
        <a:lstStyle/>
        <a:p>
          <a:endParaRPr lang="ru-RU"/>
        </a:p>
      </dgm:t>
    </dgm:pt>
    <dgm:pt modelId="{4B9B2A24-9B54-4683-957B-DFE48670A721}">
      <dgm:prSet custT="1"/>
      <dgm:spPr/>
      <dgm:t>
        <a:bodyPr/>
        <a:lstStyle/>
        <a:p>
          <a:r>
            <a:rPr lang="ru-RU" sz="2800" dirty="0" smtClean="0"/>
            <a:t>Белый бант</a:t>
          </a:r>
          <a:endParaRPr lang="ru-RU" sz="2800" dirty="0"/>
        </a:p>
      </dgm:t>
    </dgm:pt>
    <dgm:pt modelId="{20C7BDD1-7E19-4F87-B50C-D5CE07DD3F32}" type="parTrans" cxnId="{9EEEAA3E-C966-49C4-A5C2-40C810DC9C28}">
      <dgm:prSet/>
      <dgm:spPr/>
      <dgm:t>
        <a:bodyPr/>
        <a:lstStyle/>
        <a:p>
          <a:endParaRPr lang="ru-RU"/>
        </a:p>
      </dgm:t>
    </dgm:pt>
    <dgm:pt modelId="{3F4910A1-C0DD-4EC6-BCEB-6749C6A13A8F}" type="sibTrans" cxnId="{9EEEAA3E-C966-49C4-A5C2-40C810DC9C28}">
      <dgm:prSet/>
      <dgm:spPr/>
      <dgm:t>
        <a:bodyPr/>
        <a:lstStyle/>
        <a:p>
          <a:endParaRPr lang="ru-RU"/>
        </a:p>
      </dgm:t>
    </dgm:pt>
    <dgm:pt modelId="{10F951C4-CCC3-400B-8BC3-E1BC63DDB208}">
      <dgm:prSet custT="1"/>
      <dgm:spPr/>
      <dgm:t>
        <a:bodyPr/>
        <a:lstStyle/>
        <a:p>
          <a:pPr rtl="0"/>
          <a:r>
            <a:rPr lang="ru-RU" sz="2800" dirty="0" smtClean="0"/>
            <a:t>Белая рубашка</a:t>
          </a:r>
          <a:endParaRPr lang="ru-RU" sz="2800" dirty="0"/>
        </a:p>
      </dgm:t>
    </dgm:pt>
    <dgm:pt modelId="{097CC968-3689-49F4-8B02-E544F84B174F}" type="parTrans" cxnId="{E74CDC60-9991-4D3C-9AE0-18681CB0A648}">
      <dgm:prSet/>
      <dgm:spPr/>
      <dgm:t>
        <a:bodyPr/>
        <a:lstStyle/>
        <a:p>
          <a:endParaRPr lang="ru-RU"/>
        </a:p>
      </dgm:t>
    </dgm:pt>
    <dgm:pt modelId="{BB60227C-D79B-4F46-A526-3FDBD6924380}" type="sibTrans" cxnId="{E74CDC60-9991-4D3C-9AE0-18681CB0A648}">
      <dgm:prSet/>
      <dgm:spPr/>
      <dgm:t>
        <a:bodyPr/>
        <a:lstStyle/>
        <a:p>
          <a:endParaRPr lang="ru-RU"/>
        </a:p>
      </dgm:t>
    </dgm:pt>
    <dgm:pt modelId="{004A1C64-AD74-472B-9075-EEB451280720}">
      <dgm:prSet custT="1"/>
      <dgm:spPr/>
      <dgm:t>
        <a:bodyPr/>
        <a:lstStyle/>
        <a:p>
          <a:r>
            <a:rPr lang="ru-RU" sz="2800" dirty="0" smtClean="0"/>
            <a:t>Белые колготки</a:t>
          </a:r>
          <a:endParaRPr lang="ru-RU" sz="2800" dirty="0"/>
        </a:p>
      </dgm:t>
    </dgm:pt>
    <dgm:pt modelId="{32DF2483-8056-4B80-9226-B62C3DD7105C}" type="parTrans" cxnId="{DDB059A6-D2BA-4782-9DCD-E8F06FEE9483}">
      <dgm:prSet/>
      <dgm:spPr/>
    </dgm:pt>
    <dgm:pt modelId="{1E2FD45C-B6FD-4B3F-8225-D2FC8CE217B7}" type="sibTrans" cxnId="{DDB059A6-D2BA-4782-9DCD-E8F06FEE9483}">
      <dgm:prSet/>
      <dgm:spPr/>
    </dgm:pt>
    <dgm:pt modelId="{A0CABFFB-A1B6-4C46-804A-BB9FF95DBE9B}" type="pres">
      <dgm:prSet presAssocID="{3B0C33DB-8CC1-4FBD-BEF7-EF2A162673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55B7B-4FEA-4EA6-88A8-848A2BC20B72}" type="pres">
      <dgm:prSet presAssocID="{65781707-7088-4598-AF0B-8719873A2180}" presName="linNode" presStyleCnt="0"/>
      <dgm:spPr/>
    </dgm:pt>
    <dgm:pt modelId="{C1751C6F-CC86-4D1F-92DF-E8946E5169DB}" type="pres">
      <dgm:prSet presAssocID="{65781707-7088-4598-AF0B-8719873A2180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A8AEC-76D3-4435-9CFA-F5398CA22A86}" type="pres">
      <dgm:prSet presAssocID="{3D2CFBC0-DE75-4076-9E6A-ABE2CE833AE6}" presName="sp" presStyleCnt="0"/>
      <dgm:spPr/>
    </dgm:pt>
    <dgm:pt modelId="{173840A4-222D-4D34-8CB0-FCA8012BFE3B}" type="pres">
      <dgm:prSet presAssocID="{ED8A59FC-3D47-4987-A21C-DB0ACA50FC8F}" presName="linNode" presStyleCnt="0"/>
      <dgm:spPr/>
    </dgm:pt>
    <dgm:pt modelId="{166BEE59-C56C-44DB-A1CB-A698D0F73558}" type="pres">
      <dgm:prSet presAssocID="{ED8A59FC-3D47-4987-A21C-DB0ACA50FC8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40620-32C7-4838-A8EE-3D5436C89FC8}" type="pres">
      <dgm:prSet presAssocID="{ED8A59FC-3D47-4987-A21C-DB0ACA50FC8F}" presName="descendantText" presStyleLbl="alignAccFollowNode1" presStyleIdx="0" presStyleCnt="2" custScaleY="42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6036-A914-43B8-B576-A540633BDFD6}" type="pres">
      <dgm:prSet presAssocID="{E19BB579-37CC-4A81-AA03-FE0E6AD75ABA}" presName="sp" presStyleCnt="0"/>
      <dgm:spPr/>
    </dgm:pt>
    <dgm:pt modelId="{72D769EF-EA81-4FB3-ABFF-67557020D06B}" type="pres">
      <dgm:prSet presAssocID="{951B2266-5363-48DB-85F2-5464A7D1C3AE}" presName="linNode" presStyleCnt="0"/>
      <dgm:spPr/>
    </dgm:pt>
    <dgm:pt modelId="{13BD8AB7-1A0D-4430-87C5-EEDA4CB23BA2}" type="pres">
      <dgm:prSet presAssocID="{951B2266-5363-48DB-85F2-5464A7D1C3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C530C-C226-457C-950F-A84F3F804AAF}" type="pres">
      <dgm:prSet presAssocID="{951B2266-5363-48DB-85F2-5464A7D1C3AE}" presName="descendantText" presStyleLbl="alignAccFollowNode1" presStyleIdx="1" presStyleCnt="2" custScaleY="376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56C2A-AE4D-4F2D-967D-19A3C085E277}" type="presOf" srcId="{951B2266-5363-48DB-85F2-5464A7D1C3AE}" destId="{13BD8AB7-1A0D-4430-87C5-EEDA4CB23BA2}" srcOrd="0" destOrd="0" presId="urn:microsoft.com/office/officeart/2005/8/layout/vList5"/>
    <dgm:cxn modelId="{A46EDB9A-421F-498D-B984-D4E5E0E5F08E}" type="presOf" srcId="{65781707-7088-4598-AF0B-8719873A2180}" destId="{C1751C6F-CC86-4D1F-92DF-E8946E5169DB}" srcOrd="0" destOrd="0" presId="urn:microsoft.com/office/officeart/2005/8/layout/vList5"/>
    <dgm:cxn modelId="{235C953F-2B1C-47DB-9C39-4EEFE9DC0929}" srcId="{951B2266-5363-48DB-85F2-5464A7D1C3AE}" destId="{D0F247F3-AEF4-4CBB-AD34-B26FE3CC3F83}" srcOrd="1" destOrd="0" parTransId="{DD92097A-F0A1-40D6-9ED4-FE005E5AD99A}" sibTransId="{298ABA3D-7874-4950-9C12-C539C2C7B6A4}"/>
    <dgm:cxn modelId="{02E44598-6722-4F0A-ACE9-549224C43AF8}" srcId="{ED8A59FC-3D47-4987-A21C-DB0ACA50FC8F}" destId="{0AA8C9BA-36C9-41DE-9148-80B4778FD378}" srcOrd="2" destOrd="0" parTransId="{AEA22E60-6F49-4F5D-A736-C9626D381C8E}" sibTransId="{7F5BE363-667E-4E25-AAC2-C50394E85AC3}"/>
    <dgm:cxn modelId="{D99FADAC-3D0D-4128-8F87-5DBD7659529E}" type="presOf" srcId="{0AA8C9BA-36C9-41DE-9148-80B4778FD378}" destId="{A3B40620-32C7-4838-A8EE-3D5436C89FC8}" srcOrd="0" destOrd="2" presId="urn:microsoft.com/office/officeart/2005/8/layout/vList5"/>
    <dgm:cxn modelId="{DE209F2A-F789-4614-AD63-895E6923C963}" srcId="{3B0C33DB-8CC1-4FBD-BEF7-EF2A16267382}" destId="{65781707-7088-4598-AF0B-8719873A2180}" srcOrd="0" destOrd="0" parTransId="{2E0168A6-33D8-4B69-AF53-E6B6577CDE00}" sibTransId="{3D2CFBC0-DE75-4076-9E6A-ABE2CE833AE6}"/>
    <dgm:cxn modelId="{4B431B6A-162A-4365-8125-63C7ADDD44D9}" type="presOf" srcId="{10F951C4-CCC3-400B-8BC3-E1BC63DDB208}" destId="{A3B40620-32C7-4838-A8EE-3D5436C89FC8}" srcOrd="0" destOrd="3" presId="urn:microsoft.com/office/officeart/2005/8/layout/vList5"/>
    <dgm:cxn modelId="{DDB059A6-D2BA-4782-9DCD-E8F06FEE9483}" srcId="{951B2266-5363-48DB-85F2-5464A7D1C3AE}" destId="{004A1C64-AD74-472B-9075-EEB451280720}" srcOrd="3" destOrd="0" parTransId="{32DF2483-8056-4B80-9226-B62C3DD7105C}" sibTransId="{1E2FD45C-B6FD-4B3F-8225-D2FC8CE217B7}"/>
    <dgm:cxn modelId="{E74CDC60-9991-4D3C-9AE0-18681CB0A648}" srcId="{ED8A59FC-3D47-4987-A21C-DB0ACA50FC8F}" destId="{10F951C4-CCC3-400B-8BC3-E1BC63DDB208}" srcOrd="3" destOrd="0" parTransId="{097CC968-3689-49F4-8B02-E544F84B174F}" sibTransId="{BB60227C-D79B-4F46-A526-3FDBD6924380}"/>
    <dgm:cxn modelId="{17BD91ED-F0DE-4417-86E6-4A253C5E3151}" type="presOf" srcId="{4B9B2A24-9B54-4683-957B-DFE48670A721}" destId="{A26C530C-C226-457C-950F-A84F3F804AAF}" srcOrd="0" destOrd="2" presId="urn:microsoft.com/office/officeart/2005/8/layout/vList5"/>
    <dgm:cxn modelId="{FE3D8AB2-7495-4EB5-A3B3-49689F13EAE2}" srcId="{3B0C33DB-8CC1-4FBD-BEF7-EF2A16267382}" destId="{ED8A59FC-3D47-4987-A21C-DB0ACA50FC8F}" srcOrd="1" destOrd="0" parTransId="{8E8BA805-CA47-4F02-8D99-8454233D7860}" sibTransId="{E19BB579-37CC-4A81-AA03-FE0E6AD75ABA}"/>
    <dgm:cxn modelId="{47F3C719-1918-48B6-B856-C575D8E98469}" type="presOf" srcId="{3B0C33DB-8CC1-4FBD-BEF7-EF2A16267382}" destId="{A0CABFFB-A1B6-4C46-804A-BB9FF95DBE9B}" srcOrd="0" destOrd="0" presId="urn:microsoft.com/office/officeart/2005/8/layout/vList5"/>
    <dgm:cxn modelId="{FDACDA89-E11B-425C-BB27-ECEBC5F473F1}" srcId="{ED8A59FC-3D47-4987-A21C-DB0ACA50FC8F}" destId="{DA63A35D-E303-497B-B2AC-388612727691}" srcOrd="0" destOrd="0" parTransId="{5076B769-73FF-4787-83AC-E0C0603EBAB5}" sibTransId="{5DFCB281-C903-4C0B-8EDD-EE746031C1A5}"/>
    <dgm:cxn modelId="{CF602407-200B-45F8-B83F-979CFA10F50B}" type="presOf" srcId="{004A1C64-AD74-472B-9075-EEB451280720}" destId="{A26C530C-C226-457C-950F-A84F3F804AAF}" srcOrd="0" destOrd="3" presId="urn:microsoft.com/office/officeart/2005/8/layout/vList5"/>
    <dgm:cxn modelId="{9EC1D1AF-CEB9-4D59-A7C9-80E55FA10194}" type="presOf" srcId="{747460AB-BCBC-461E-89DE-4970849AED5C}" destId="{A3B40620-32C7-4838-A8EE-3D5436C89FC8}" srcOrd="0" destOrd="1" presId="urn:microsoft.com/office/officeart/2005/8/layout/vList5"/>
    <dgm:cxn modelId="{82FD9F9E-C149-418D-A312-BE2C14E6729F}" srcId="{ED8A59FC-3D47-4987-A21C-DB0ACA50FC8F}" destId="{747460AB-BCBC-461E-89DE-4970849AED5C}" srcOrd="1" destOrd="0" parTransId="{583A6C14-5C15-42C9-97CC-97F117A1A248}" sibTransId="{96776ACC-8CA2-4FD0-A819-28C753E7C9DB}"/>
    <dgm:cxn modelId="{BA2BEEF7-DEC4-4F61-AFAB-F4E4A4E0176B}" srcId="{3B0C33DB-8CC1-4FBD-BEF7-EF2A16267382}" destId="{951B2266-5363-48DB-85F2-5464A7D1C3AE}" srcOrd="2" destOrd="0" parTransId="{6EE10874-ABB9-45F4-9B16-C123A681F547}" sibTransId="{EF33D9EF-460F-4BA9-AB54-F6389A957BBC}"/>
    <dgm:cxn modelId="{9037EFCD-8878-4F97-B66F-8EDF6EF7A998}" type="presOf" srcId="{4719839B-4CEE-4A2F-8803-7D5C05419FE8}" destId="{A26C530C-C226-457C-950F-A84F3F804AAF}" srcOrd="0" destOrd="0" presId="urn:microsoft.com/office/officeart/2005/8/layout/vList5"/>
    <dgm:cxn modelId="{9EEEAA3E-C966-49C4-A5C2-40C810DC9C28}" srcId="{951B2266-5363-48DB-85F2-5464A7D1C3AE}" destId="{4B9B2A24-9B54-4683-957B-DFE48670A721}" srcOrd="2" destOrd="0" parTransId="{20C7BDD1-7E19-4F87-B50C-D5CE07DD3F32}" sibTransId="{3F4910A1-C0DD-4EC6-BCEB-6749C6A13A8F}"/>
    <dgm:cxn modelId="{BA3E40E8-8135-4FA2-B4A3-D4F2F9B7C49C}" type="presOf" srcId="{ED8A59FC-3D47-4987-A21C-DB0ACA50FC8F}" destId="{166BEE59-C56C-44DB-A1CB-A698D0F73558}" srcOrd="0" destOrd="0" presId="urn:microsoft.com/office/officeart/2005/8/layout/vList5"/>
    <dgm:cxn modelId="{20700C68-9E6F-4192-80C9-4083DC6D23D7}" type="presOf" srcId="{DA63A35D-E303-497B-B2AC-388612727691}" destId="{A3B40620-32C7-4838-A8EE-3D5436C89FC8}" srcOrd="0" destOrd="0" presId="urn:microsoft.com/office/officeart/2005/8/layout/vList5"/>
    <dgm:cxn modelId="{08BEB2CB-545B-4C3E-879C-996337C62B77}" type="presOf" srcId="{D0F247F3-AEF4-4CBB-AD34-B26FE3CC3F83}" destId="{A26C530C-C226-457C-950F-A84F3F804AAF}" srcOrd="0" destOrd="1" presId="urn:microsoft.com/office/officeart/2005/8/layout/vList5"/>
    <dgm:cxn modelId="{741908C2-7166-48B6-9DBD-BBA10A4977F9}" srcId="{951B2266-5363-48DB-85F2-5464A7D1C3AE}" destId="{4719839B-4CEE-4A2F-8803-7D5C05419FE8}" srcOrd="0" destOrd="0" parTransId="{E611BA35-40DE-44B5-8CAB-E14E4811A3E0}" sibTransId="{492A660B-2481-419F-AB75-AB7A785A9679}"/>
    <dgm:cxn modelId="{D850BF2B-3989-48E7-9707-0D7E86850A08}" type="presParOf" srcId="{A0CABFFB-A1B6-4C46-804A-BB9FF95DBE9B}" destId="{CBA55B7B-4FEA-4EA6-88A8-848A2BC20B72}" srcOrd="0" destOrd="0" presId="urn:microsoft.com/office/officeart/2005/8/layout/vList5"/>
    <dgm:cxn modelId="{07875568-5A59-4EF1-9DBC-CE669F0F48A6}" type="presParOf" srcId="{CBA55B7B-4FEA-4EA6-88A8-848A2BC20B72}" destId="{C1751C6F-CC86-4D1F-92DF-E8946E5169DB}" srcOrd="0" destOrd="0" presId="urn:microsoft.com/office/officeart/2005/8/layout/vList5"/>
    <dgm:cxn modelId="{BC427300-8546-42AE-B19B-9BF1272EB848}" type="presParOf" srcId="{A0CABFFB-A1B6-4C46-804A-BB9FF95DBE9B}" destId="{9F4A8AEC-76D3-4435-9CFA-F5398CA22A86}" srcOrd="1" destOrd="0" presId="urn:microsoft.com/office/officeart/2005/8/layout/vList5"/>
    <dgm:cxn modelId="{F932EDE0-0A12-4405-B668-ACF1237E4C60}" type="presParOf" srcId="{A0CABFFB-A1B6-4C46-804A-BB9FF95DBE9B}" destId="{173840A4-222D-4D34-8CB0-FCA8012BFE3B}" srcOrd="2" destOrd="0" presId="urn:microsoft.com/office/officeart/2005/8/layout/vList5"/>
    <dgm:cxn modelId="{89E948B1-AC09-4A00-8B82-496A275A5768}" type="presParOf" srcId="{173840A4-222D-4D34-8CB0-FCA8012BFE3B}" destId="{166BEE59-C56C-44DB-A1CB-A698D0F73558}" srcOrd="0" destOrd="0" presId="urn:microsoft.com/office/officeart/2005/8/layout/vList5"/>
    <dgm:cxn modelId="{01936DF7-619D-4E45-947A-0B2CBBFD61FF}" type="presParOf" srcId="{173840A4-222D-4D34-8CB0-FCA8012BFE3B}" destId="{A3B40620-32C7-4838-A8EE-3D5436C89FC8}" srcOrd="1" destOrd="0" presId="urn:microsoft.com/office/officeart/2005/8/layout/vList5"/>
    <dgm:cxn modelId="{BFD0BFD2-202B-47EC-8FA3-88E51EDBA6C6}" type="presParOf" srcId="{A0CABFFB-A1B6-4C46-804A-BB9FF95DBE9B}" destId="{56C96036-A914-43B8-B576-A540633BDFD6}" srcOrd="3" destOrd="0" presId="urn:microsoft.com/office/officeart/2005/8/layout/vList5"/>
    <dgm:cxn modelId="{032F2C28-270B-493B-9188-73DBFDD83906}" type="presParOf" srcId="{A0CABFFB-A1B6-4C46-804A-BB9FF95DBE9B}" destId="{72D769EF-EA81-4FB3-ABFF-67557020D06B}" srcOrd="4" destOrd="0" presId="urn:microsoft.com/office/officeart/2005/8/layout/vList5"/>
    <dgm:cxn modelId="{2E1C5A7A-2578-4765-A24E-D178A2AA3CBF}" type="presParOf" srcId="{72D769EF-EA81-4FB3-ABFF-67557020D06B}" destId="{13BD8AB7-1A0D-4430-87C5-EEDA4CB23BA2}" srcOrd="0" destOrd="0" presId="urn:microsoft.com/office/officeart/2005/8/layout/vList5"/>
    <dgm:cxn modelId="{B6545812-C9E4-4952-B88E-3077DB683311}" type="presParOf" srcId="{72D769EF-EA81-4FB3-ABFF-67557020D06B}" destId="{A26C530C-C226-457C-950F-A84F3F804A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98B8B-DDDF-4074-9257-17CB57B6A9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0BB60-16DD-47D5-89C8-367730094E5F}">
      <dgm:prSet/>
      <dgm:spPr/>
      <dgm:t>
        <a:bodyPr/>
        <a:lstStyle/>
        <a:p>
          <a:pPr rtl="0"/>
          <a:r>
            <a:rPr lang="ru-RU" dirty="0" smtClean="0"/>
            <a:t>Повседневная форма одежды:</a:t>
          </a:r>
          <a:endParaRPr lang="ru-RU" dirty="0"/>
        </a:p>
      </dgm:t>
    </dgm:pt>
    <dgm:pt modelId="{7DD1BF5F-5889-479C-AB9E-37B5F0CB9D54}" type="parTrans" cxnId="{8A1E3F1B-B8E1-4A80-A318-349C8AE93175}">
      <dgm:prSet/>
      <dgm:spPr/>
      <dgm:t>
        <a:bodyPr/>
        <a:lstStyle/>
        <a:p>
          <a:endParaRPr lang="ru-RU"/>
        </a:p>
      </dgm:t>
    </dgm:pt>
    <dgm:pt modelId="{D30330A8-1369-416F-AAEA-770FC84ECBD2}" type="sibTrans" cxnId="{8A1E3F1B-B8E1-4A80-A318-349C8AE93175}">
      <dgm:prSet/>
      <dgm:spPr/>
      <dgm:t>
        <a:bodyPr/>
        <a:lstStyle/>
        <a:p>
          <a:endParaRPr lang="ru-RU"/>
        </a:p>
      </dgm:t>
    </dgm:pt>
    <dgm:pt modelId="{FEECD5A9-6A3D-4839-83B7-0B2ACE2CA252}">
      <dgm:prSet/>
      <dgm:spPr/>
      <dgm:t>
        <a:bodyPr/>
        <a:lstStyle/>
        <a:p>
          <a:pPr rtl="0"/>
          <a:r>
            <a:rPr lang="ru-RU" smtClean="0"/>
            <a:t>Мальчики:</a:t>
          </a:r>
          <a:endParaRPr lang="ru-RU"/>
        </a:p>
      </dgm:t>
    </dgm:pt>
    <dgm:pt modelId="{0929CEC6-25FF-4CD3-BDEB-CF369E9B2FEE}" type="parTrans" cxnId="{60F19D21-1178-4A8A-A1AA-4534AF469785}">
      <dgm:prSet/>
      <dgm:spPr/>
      <dgm:t>
        <a:bodyPr/>
        <a:lstStyle/>
        <a:p>
          <a:endParaRPr lang="ru-RU"/>
        </a:p>
      </dgm:t>
    </dgm:pt>
    <dgm:pt modelId="{D8C6D06F-EFA6-4DE4-8192-E23BF31F15B1}" type="sibTrans" cxnId="{60F19D21-1178-4A8A-A1AA-4534AF469785}">
      <dgm:prSet/>
      <dgm:spPr/>
      <dgm:t>
        <a:bodyPr/>
        <a:lstStyle/>
        <a:p>
          <a:endParaRPr lang="ru-RU"/>
        </a:p>
      </dgm:t>
    </dgm:pt>
    <dgm:pt modelId="{D3B228CF-CA13-47BF-9189-AC7C666ADCD5}">
      <dgm:prSet custT="1"/>
      <dgm:spPr/>
      <dgm:t>
        <a:bodyPr/>
        <a:lstStyle/>
        <a:p>
          <a:pPr rtl="0"/>
          <a:r>
            <a:rPr lang="ru-RU" sz="2400" dirty="0" smtClean="0"/>
            <a:t>Чёрные брюки</a:t>
          </a:r>
          <a:endParaRPr lang="ru-RU" sz="2400" dirty="0"/>
        </a:p>
      </dgm:t>
    </dgm:pt>
    <dgm:pt modelId="{9503DA31-0B33-445F-AEB4-7139F0FDFB20}" type="parTrans" cxnId="{A81AF992-BA27-4977-817D-A11BF3A0ACB6}">
      <dgm:prSet/>
      <dgm:spPr/>
      <dgm:t>
        <a:bodyPr/>
        <a:lstStyle/>
        <a:p>
          <a:endParaRPr lang="ru-RU"/>
        </a:p>
      </dgm:t>
    </dgm:pt>
    <dgm:pt modelId="{401631E1-3F04-44BC-9268-27A93B6410A1}" type="sibTrans" cxnId="{A81AF992-BA27-4977-817D-A11BF3A0ACB6}">
      <dgm:prSet/>
      <dgm:spPr/>
      <dgm:t>
        <a:bodyPr/>
        <a:lstStyle/>
        <a:p>
          <a:endParaRPr lang="ru-RU"/>
        </a:p>
      </dgm:t>
    </dgm:pt>
    <dgm:pt modelId="{EFB0B93D-D3F6-4F5B-9242-27312D2F029D}">
      <dgm:prSet custT="1"/>
      <dgm:spPr/>
      <dgm:t>
        <a:bodyPr/>
        <a:lstStyle/>
        <a:p>
          <a:pPr rtl="0"/>
          <a:r>
            <a:rPr lang="ru-RU" sz="2400" dirty="0" smtClean="0"/>
            <a:t>Чёрный жилет</a:t>
          </a:r>
          <a:endParaRPr lang="ru-RU" sz="2400" dirty="0"/>
        </a:p>
      </dgm:t>
    </dgm:pt>
    <dgm:pt modelId="{87A06341-83DA-4AFD-82FB-02E0F112484B}" type="parTrans" cxnId="{6A142F93-4A70-4A90-82DC-71C4050F07A0}">
      <dgm:prSet/>
      <dgm:spPr/>
      <dgm:t>
        <a:bodyPr/>
        <a:lstStyle/>
        <a:p>
          <a:endParaRPr lang="ru-RU"/>
        </a:p>
      </dgm:t>
    </dgm:pt>
    <dgm:pt modelId="{413DD3CA-F571-4E59-917C-196F3A509F03}" type="sibTrans" cxnId="{6A142F93-4A70-4A90-82DC-71C4050F07A0}">
      <dgm:prSet/>
      <dgm:spPr/>
      <dgm:t>
        <a:bodyPr/>
        <a:lstStyle/>
        <a:p>
          <a:endParaRPr lang="ru-RU"/>
        </a:p>
      </dgm:t>
    </dgm:pt>
    <dgm:pt modelId="{C42A5C9C-F3B2-47D4-BE85-C7A64DC6AE42}">
      <dgm:prSet custT="1"/>
      <dgm:spPr/>
      <dgm:t>
        <a:bodyPr/>
        <a:lstStyle/>
        <a:p>
          <a:pPr rtl="0"/>
          <a:r>
            <a:rPr lang="ru-RU" sz="2400" dirty="0" smtClean="0"/>
            <a:t>Рубашка пастельных тонов</a:t>
          </a:r>
          <a:endParaRPr lang="ru-RU" sz="2400" dirty="0"/>
        </a:p>
      </dgm:t>
    </dgm:pt>
    <dgm:pt modelId="{E416E322-77F7-4F87-849B-B74AFFE0CCE4}" type="parTrans" cxnId="{D5147CC1-1DF4-4A8C-861F-650611D9BF5B}">
      <dgm:prSet/>
      <dgm:spPr/>
      <dgm:t>
        <a:bodyPr/>
        <a:lstStyle/>
        <a:p>
          <a:endParaRPr lang="ru-RU"/>
        </a:p>
      </dgm:t>
    </dgm:pt>
    <dgm:pt modelId="{35A54548-0C32-45C8-8E48-C1DED2FF4201}" type="sibTrans" cxnId="{D5147CC1-1DF4-4A8C-861F-650611D9BF5B}">
      <dgm:prSet/>
      <dgm:spPr/>
      <dgm:t>
        <a:bodyPr/>
        <a:lstStyle/>
        <a:p>
          <a:endParaRPr lang="ru-RU"/>
        </a:p>
      </dgm:t>
    </dgm:pt>
    <dgm:pt modelId="{0AB1D679-8A76-4676-B239-B0EECDA678AC}">
      <dgm:prSet/>
      <dgm:spPr/>
      <dgm:t>
        <a:bodyPr/>
        <a:lstStyle/>
        <a:p>
          <a:pPr rtl="0"/>
          <a:r>
            <a:rPr lang="ru-RU" smtClean="0"/>
            <a:t>Девочки:</a:t>
          </a:r>
          <a:endParaRPr lang="ru-RU"/>
        </a:p>
      </dgm:t>
    </dgm:pt>
    <dgm:pt modelId="{33923BF6-26D5-4C83-832E-C6406C00D1B9}" type="parTrans" cxnId="{965598D2-22BF-4304-98D3-17E12AB7E750}">
      <dgm:prSet/>
      <dgm:spPr/>
      <dgm:t>
        <a:bodyPr/>
        <a:lstStyle/>
        <a:p>
          <a:endParaRPr lang="ru-RU"/>
        </a:p>
      </dgm:t>
    </dgm:pt>
    <dgm:pt modelId="{93C7AC3B-CD73-430C-AC99-A886D9755C30}" type="sibTrans" cxnId="{965598D2-22BF-4304-98D3-17E12AB7E750}">
      <dgm:prSet/>
      <dgm:spPr/>
      <dgm:t>
        <a:bodyPr/>
        <a:lstStyle/>
        <a:p>
          <a:endParaRPr lang="ru-RU"/>
        </a:p>
      </dgm:t>
    </dgm:pt>
    <dgm:pt modelId="{F2B5744F-673A-488B-8158-5D048C53B71E}">
      <dgm:prSet custT="1"/>
      <dgm:spPr/>
      <dgm:t>
        <a:bodyPr/>
        <a:lstStyle/>
        <a:p>
          <a:pPr rtl="0"/>
          <a:r>
            <a:rPr lang="ru-RU" sz="2400" dirty="0" smtClean="0"/>
            <a:t>Чёрный сарафан</a:t>
          </a:r>
          <a:endParaRPr lang="ru-RU" sz="2400" dirty="0"/>
        </a:p>
      </dgm:t>
    </dgm:pt>
    <dgm:pt modelId="{0D7231AE-1075-4312-AA82-D80EEF5B3255}" type="parTrans" cxnId="{C19B6C42-CCCA-4E48-90C5-5CCA30B09327}">
      <dgm:prSet/>
      <dgm:spPr/>
      <dgm:t>
        <a:bodyPr/>
        <a:lstStyle/>
        <a:p>
          <a:endParaRPr lang="ru-RU"/>
        </a:p>
      </dgm:t>
    </dgm:pt>
    <dgm:pt modelId="{1B43F829-03D0-469B-9C0D-9C4451C427F4}" type="sibTrans" cxnId="{C19B6C42-CCCA-4E48-90C5-5CCA30B09327}">
      <dgm:prSet/>
      <dgm:spPr/>
      <dgm:t>
        <a:bodyPr/>
        <a:lstStyle/>
        <a:p>
          <a:endParaRPr lang="ru-RU"/>
        </a:p>
      </dgm:t>
    </dgm:pt>
    <dgm:pt modelId="{74CEE139-3A9B-499B-979A-73F2F904478C}">
      <dgm:prSet custT="1"/>
      <dgm:spPr/>
      <dgm:t>
        <a:bodyPr/>
        <a:lstStyle/>
        <a:p>
          <a:pPr rtl="0"/>
          <a:r>
            <a:rPr lang="ru-RU" sz="2400" dirty="0" smtClean="0"/>
            <a:t>Блузка пастельных тонов</a:t>
          </a:r>
          <a:endParaRPr lang="ru-RU" sz="2400" dirty="0"/>
        </a:p>
      </dgm:t>
    </dgm:pt>
    <dgm:pt modelId="{6BE88E87-1135-447E-B300-FFFD03EF6275}" type="parTrans" cxnId="{663A2BD5-8875-4715-A989-5943E5F4F583}">
      <dgm:prSet/>
      <dgm:spPr/>
      <dgm:t>
        <a:bodyPr/>
        <a:lstStyle/>
        <a:p>
          <a:endParaRPr lang="ru-RU"/>
        </a:p>
      </dgm:t>
    </dgm:pt>
    <dgm:pt modelId="{E91EEAED-B725-43DC-BA5F-CA995E7F0661}" type="sibTrans" cxnId="{663A2BD5-8875-4715-A989-5943E5F4F583}">
      <dgm:prSet/>
      <dgm:spPr/>
      <dgm:t>
        <a:bodyPr/>
        <a:lstStyle/>
        <a:p>
          <a:endParaRPr lang="ru-RU"/>
        </a:p>
      </dgm:t>
    </dgm:pt>
    <dgm:pt modelId="{6C502E6F-10FC-465B-AF96-5AA04EC62E43}">
      <dgm:prSet custT="1"/>
      <dgm:spPr/>
      <dgm:t>
        <a:bodyPr/>
        <a:lstStyle/>
        <a:p>
          <a:pPr rtl="0"/>
          <a:r>
            <a:rPr lang="ru-RU" sz="2400" dirty="0" smtClean="0"/>
            <a:t>Светлые колготки</a:t>
          </a:r>
          <a:endParaRPr lang="ru-RU" sz="2400" dirty="0"/>
        </a:p>
      </dgm:t>
    </dgm:pt>
    <dgm:pt modelId="{44461424-6F41-4A22-AC3F-DC9B9CC53B36}" type="parTrans" cxnId="{8A7F1575-6FCC-4A74-A304-C3C5D3057521}">
      <dgm:prSet/>
      <dgm:spPr/>
    </dgm:pt>
    <dgm:pt modelId="{181CDEB2-09F7-4D40-A2FC-DB549A679949}" type="sibTrans" cxnId="{8A7F1575-6FCC-4A74-A304-C3C5D3057521}">
      <dgm:prSet/>
      <dgm:spPr/>
    </dgm:pt>
    <dgm:pt modelId="{F27DE5B4-14E7-4F6C-9EE6-1B083F8DBF5B}" type="pres">
      <dgm:prSet presAssocID="{5C998B8B-DDDF-4074-9257-17CB57B6A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6BA79-0BDF-4F7C-BEC3-11A88E2DD993}" type="pres">
      <dgm:prSet presAssocID="{DA20BB60-16DD-47D5-89C8-367730094E5F}" presName="linNode" presStyleCnt="0"/>
      <dgm:spPr/>
    </dgm:pt>
    <dgm:pt modelId="{40160C48-1EE1-42DE-A016-D4F142C2798B}" type="pres">
      <dgm:prSet presAssocID="{DA20BB60-16DD-47D5-89C8-367730094E5F}" presName="parentText" presStyleLbl="node1" presStyleIdx="0" presStyleCnt="3" custScaleX="277778" custScaleY="79072" custLinFactNeighborX="8195" custLinFactNeighborY="-24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F67A3-C718-4BD6-9E15-7A48278E2532}" type="pres">
      <dgm:prSet presAssocID="{D30330A8-1369-416F-AAEA-770FC84ECBD2}" presName="sp" presStyleCnt="0"/>
      <dgm:spPr/>
    </dgm:pt>
    <dgm:pt modelId="{8C93C73B-D046-44ED-9E7B-354D29B7141F}" type="pres">
      <dgm:prSet presAssocID="{FEECD5A9-6A3D-4839-83B7-0B2ACE2CA252}" presName="linNode" presStyleCnt="0"/>
      <dgm:spPr/>
    </dgm:pt>
    <dgm:pt modelId="{9DE3FEE6-3385-406E-B603-4E12C8176A86}" type="pres">
      <dgm:prSet presAssocID="{FEECD5A9-6A3D-4839-83B7-0B2ACE2CA252}" presName="parentText" presStyleLbl="node1" presStyleIdx="1" presStyleCnt="3" custScaleY="81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EA0FB-BFA0-43EA-A54A-27EEA230980A}" type="pres">
      <dgm:prSet presAssocID="{FEECD5A9-6A3D-4839-83B7-0B2ACE2CA25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0AC33-E4D3-4589-99B0-BFEA5A40C3DD}" type="pres">
      <dgm:prSet presAssocID="{D8C6D06F-EFA6-4DE4-8192-E23BF31F15B1}" presName="sp" presStyleCnt="0"/>
      <dgm:spPr/>
    </dgm:pt>
    <dgm:pt modelId="{666EACAA-25EA-4F17-9061-40C32C515ED5}" type="pres">
      <dgm:prSet presAssocID="{0AB1D679-8A76-4676-B239-B0EECDA678AC}" presName="linNode" presStyleCnt="0"/>
      <dgm:spPr/>
    </dgm:pt>
    <dgm:pt modelId="{6E429377-C196-46AE-ABB1-BEC0C8345537}" type="pres">
      <dgm:prSet presAssocID="{0AB1D679-8A76-4676-B239-B0EECDA678AC}" presName="parentText" presStyleLbl="node1" presStyleIdx="2" presStyleCnt="3" custScaleY="76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EE521-3795-4999-AC74-CBB6E6116B80}" type="pres">
      <dgm:prSet presAssocID="{0AB1D679-8A76-4676-B239-B0EECDA678A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27C0D-106B-4A4A-848C-5AC150FABB16}" type="presOf" srcId="{6C502E6F-10FC-465B-AF96-5AA04EC62E43}" destId="{62AEE521-3795-4999-AC74-CBB6E6116B80}" srcOrd="0" destOrd="2" presId="urn:microsoft.com/office/officeart/2005/8/layout/vList5"/>
    <dgm:cxn modelId="{60F19D21-1178-4A8A-A1AA-4534AF469785}" srcId="{5C998B8B-DDDF-4074-9257-17CB57B6A9DA}" destId="{FEECD5A9-6A3D-4839-83B7-0B2ACE2CA252}" srcOrd="1" destOrd="0" parTransId="{0929CEC6-25FF-4CD3-BDEB-CF369E9B2FEE}" sibTransId="{D8C6D06F-EFA6-4DE4-8192-E23BF31F15B1}"/>
    <dgm:cxn modelId="{C19B6C42-CCCA-4E48-90C5-5CCA30B09327}" srcId="{0AB1D679-8A76-4676-B239-B0EECDA678AC}" destId="{F2B5744F-673A-488B-8158-5D048C53B71E}" srcOrd="0" destOrd="0" parTransId="{0D7231AE-1075-4312-AA82-D80EEF5B3255}" sibTransId="{1B43F829-03D0-469B-9C0D-9C4451C427F4}"/>
    <dgm:cxn modelId="{3B4826E0-EE61-48AF-B29B-74CA304A5228}" type="presOf" srcId="{FEECD5A9-6A3D-4839-83B7-0B2ACE2CA252}" destId="{9DE3FEE6-3385-406E-B603-4E12C8176A86}" srcOrd="0" destOrd="0" presId="urn:microsoft.com/office/officeart/2005/8/layout/vList5"/>
    <dgm:cxn modelId="{73190DFE-FB05-4743-8607-825460833FE8}" type="presOf" srcId="{5C998B8B-DDDF-4074-9257-17CB57B6A9DA}" destId="{F27DE5B4-14E7-4F6C-9EE6-1B083F8DBF5B}" srcOrd="0" destOrd="0" presId="urn:microsoft.com/office/officeart/2005/8/layout/vList5"/>
    <dgm:cxn modelId="{3DF38811-D95A-484A-B731-5F38BE6CE132}" type="presOf" srcId="{EFB0B93D-D3F6-4F5B-9242-27312D2F029D}" destId="{8F7EA0FB-BFA0-43EA-A54A-27EEA230980A}" srcOrd="0" destOrd="1" presId="urn:microsoft.com/office/officeart/2005/8/layout/vList5"/>
    <dgm:cxn modelId="{663A2BD5-8875-4715-A989-5943E5F4F583}" srcId="{0AB1D679-8A76-4676-B239-B0EECDA678AC}" destId="{74CEE139-3A9B-499B-979A-73F2F904478C}" srcOrd="1" destOrd="0" parTransId="{6BE88E87-1135-447E-B300-FFFD03EF6275}" sibTransId="{E91EEAED-B725-43DC-BA5F-CA995E7F0661}"/>
    <dgm:cxn modelId="{6A142F93-4A70-4A90-82DC-71C4050F07A0}" srcId="{FEECD5A9-6A3D-4839-83B7-0B2ACE2CA252}" destId="{EFB0B93D-D3F6-4F5B-9242-27312D2F029D}" srcOrd="1" destOrd="0" parTransId="{87A06341-83DA-4AFD-82FB-02E0F112484B}" sibTransId="{413DD3CA-F571-4E59-917C-196F3A509F03}"/>
    <dgm:cxn modelId="{59BDDF7A-6623-4808-9B33-27F47D602576}" type="presOf" srcId="{0AB1D679-8A76-4676-B239-B0EECDA678AC}" destId="{6E429377-C196-46AE-ABB1-BEC0C8345537}" srcOrd="0" destOrd="0" presId="urn:microsoft.com/office/officeart/2005/8/layout/vList5"/>
    <dgm:cxn modelId="{38F36E68-9A9C-4D17-92E4-D8AFCA1A44B8}" type="presOf" srcId="{F2B5744F-673A-488B-8158-5D048C53B71E}" destId="{62AEE521-3795-4999-AC74-CBB6E6116B80}" srcOrd="0" destOrd="0" presId="urn:microsoft.com/office/officeart/2005/8/layout/vList5"/>
    <dgm:cxn modelId="{7AEB4340-AAFA-40A9-8ECC-C31D11A9EA9C}" type="presOf" srcId="{D3B228CF-CA13-47BF-9189-AC7C666ADCD5}" destId="{8F7EA0FB-BFA0-43EA-A54A-27EEA230980A}" srcOrd="0" destOrd="0" presId="urn:microsoft.com/office/officeart/2005/8/layout/vList5"/>
    <dgm:cxn modelId="{E50094B0-6115-46E6-A775-124B491D410B}" type="presOf" srcId="{C42A5C9C-F3B2-47D4-BE85-C7A64DC6AE42}" destId="{8F7EA0FB-BFA0-43EA-A54A-27EEA230980A}" srcOrd="0" destOrd="2" presId="urn:microsoft.com/office/officeart/2005/8/layout/vList5"/>
    <dgm:cxn modelId="{8ECA1F77-A99F-4F82-B9BD-CAD5ECF93762}" type="presOf" srcId="{74CEE139-3A9B-499B-979A-73F2F904478C}" destId="{62AEE521-3795-4999-AC74-CBB6E6116B80}" srcOrd="0" destOrd="1" presId="urn:microsoft.com/office/officeart/2005/8/layout/vList5"/>
    <dgm:cxn modelId="{954F9AE3-8596-4900-A853-390BF7207E4D}" type="presOf" srcId="{DA20BB60-16DD-47D5-89C8-367730094E5F}" destId="{40160C48-1EE1-42DE-A016-D4F142C2798B}" srcOrd="0" destOrd="0" presId="urn:microsoft.com/office/officeart/2005/8/layout/vList5"/>
    <dgm:cxn modelId="{8A1E3F1B-B8E1-4A80-A318-349C8AE93175}" srcId="{5C998B8B-DDDF-4074-9257-17CB57B6A9DA}" destId="{DA20BB60-16DD-47D5-89C8-367730094E5F}" srcOrd="0" destOrd="0" parTransId="{7DD1BF5F-5889-479C-AB9E-37B5F0CB9D54}" sibTransId="{D30330A8-1369-416F-AAEA-770FC84ECBD2}"/>
    <dgm:cxn modelId="{965598D2-22BF-4304-98D3-17E12AB7E750}" srcId="{5C998B8B-DDDF-4074-9257-17CB57B6A9DA}" destId="{0AB1D679-8A76-4676-B239-B0EECDA678AC}" srcOrd="2" destOrd="0" parTransId="{33923BF6-26D5-4C83-832E-C6406C00D1B9}" sibTransId="{93C7AC3B-CD73-430C-AC99-A886D9755C30}"/>
    <dgm:cxn modelId="{8A7F1575-6FCC-4A74-A304-C3C5D3057521}" srcId="{0AB1D679-8A76-4676-B239-B0EECDA678AC}" destId="{6C502E6F-10FC-465B-AF96-5AA04EC62E43}" srcOrd="2" destOrd="0" parTransId="{44461424-6F41-4A22-AC3F-DC9B9CC53B36}" sibTransId="{181CDEB2-09F7-4D40-A2FC-DB549A679949}"/>
    <dgm:cxn modelId="{D5147CC1-1DF4-4A8C-861F-650611D9BF5B}" srcId="{FEECD5A9-6A3D-4839-83B7-0B2ACE2CA252}" destId="{C42A5C9C-F3B2-47D4-BE85-C7A64DC6AE42}" srcOrd="2" destOrd="0" parTransId="{E416E322-77F7-4F87-849B-B74AFFE0CCE4}" sibTransId="{35A54548-0C32-45C8-8E48-C1DED2FF4201}"/>
    <dgm:cxn modelId="{A81AF992-BA27-4977-817D-A11BF3A0ACB6}" srcId="{FEECD5A9-6A3D-4839-83B7-0B2ACE2CA252}" destId="{D3B228CF-CA13-47BF-9189-AC7C666ADCD5}" srcOrd="0" destOrd="0" parTransId="{9503DA31-0B33-445F-AEB4-7139F0FDFB20}" sibTransId="{401631E1-3F04-44BC-9268-27A93B6410A1}"/>
    <dgm:cxn modelId="{E58CF07B-5B98-4DB6-B396-2D98896DB207}" type="presParOf" srcId="{F27DE5B4-14E7-4F6C-9EE6-1B083F8DBF5B}" destId="{F9B6BA79-0BDF-4F7C-BEC3-11A88E2DD993}" srcOrd="0" destOrd="0" presId="urn:microsoft.com/office/officeart/2005/8/layout/vList5"/>
    <dgm:cxn modelId="{C6BF3823-652B-4AB1-887B-838A22B88EB4}" type="presParOf" srcId="{F9B6BA79-0BDF-4F7C-BEC3-11A88E2DD993}" destId="{40160C48-1EE1-42DE-A016-D4F142C2798B}" srcOrd="0" destOrd="0" presId="urn:microsoft.com/office/officeart/2005/8/layout/vList5"/>
    <dgm:cxn modelId="{340583B2-085C-4C44-B2C3-78D0BBA8BCC6}" type="presParOf" srcId="{F27DE5B4-14E7-4F6C-9EE6-1B083F8DBF5B}" destId="{C5FF67A3-C718-4BD6-9E15-7A48278E2532}" srcOrd="1" destOrd="0" presId="urn:microsoft.com/office/officeart/2005/8/layout/vList5"/>
    <dgm:cxn modelId="{D6F11B01-8B9D-4FAD-9E4C-DD806ED8E980}" type="presParOf" srcId="{F27DE5B4-14E7-4F6C-9EE6-1B083F8DBF5B}" destId="{8C93C73B-D046-44ED-9E7B-354D29B7141F}" srcOrd="2" destOrd="0" presId="urn:microsoft.com/office/officeart/2005/8/layout/vList5"/>
    <dgm:cxn modelId="{66A825CA-9BFF-4AD3-BCD6-C2CCDA43A6B0}" type="presParOf" srcId="{8C93C73B-D046-44ED-9E7B-354D29B7141F}" destId="{9DE3FEE6-3385-406E-B603-4E12C8176A86}" srcOrd="0" destOrd="0" presId="urn:microsoft.com/office/officeart/2005/8/layout/vList5"/>
    <dgm:cxn modelId="{20ABFCF0-C4B6-4FDF-837C-A7211B242A02}" type="presParOf" srcId="{8C93C73B-D046-44ED-9E7B-354D29B7141F}" destId="{8F7EA0FB-BFA0-43EA-A54A-27EEA230980A}" srcOrd="1" destOrd="0" presId="urn:microsoft.com/office/officeart/2005/8/layout/vList5"/>
    <dgm:cxn modelId="{0C8BF43A-E9C1-4327-BE67-145C97EB2B4E}" type="presParOf" srcId="{F27DE5B4-14E7-4F6C-9EE6-1B083F8DBF5B}" destId="{4D10AC33-E4D3-4589-99B0-BFEA5A40C3DD}" srcOrd="3" destOrd="0" presId="urn:microsoft.com/office/officeart/2005/8/layout/vList5"/>
    <dgm:cxn modelId="{7279755D-8F09-4544-90B6-886BB8DBB9CD}" type="presParOf" srcId="{F27DE5B4-14E7-4F6C-9EE6-1B083F8DBF5B}" destId="{666EACAA-25EA-4F17-9061-40C32C515ED5}" srcOrd="4" destOrd="0" presId="urn:microsoft.com/office/officeart/2005/8/layout/vList5"/>
    <dgm:cxn modelId="{84E929C5-DB97-4EC6-9F5E-13CA3A0126ED}" type="presParOf" srcId="{666EACAA-25EA-4F17-9061-40C32C515ED5}" destId="{6E429377-C196-46AE-ABB1-BEC0C8345537}" srcOrd="0" destOrd="0" presId="urn:microsoft.com/office/officeart/2005/8/layout/vList5"/>
    <dgm:cxn modelId="{01ED5BD1-6C0A-475A-B9AB-82B1AB12556E}" type="presParOf" srcId="{666EACAA-25EA-4F17-9061-40C32C515ED5}" destId="{62AEE521-3795-4999-AC74-CBB6E6116B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98B8B-DDDF-4074-9257-17CB57B6A9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0BB60-16DD-47D5-89C8-367730094E5F}">
      <dgm:prSet/>
      <dgm:spPr/>
      <dgm:t>
        <a:bodyPr/>
        <a:lstStyle/>
        <a:p>
          <a:pPr rtl="0"/>
          <a:r>
            <a:rPr lang="ru-RU" dirty="0" smtClean="0"/>
            <a:t>Спортивная форма одежды :</a:t>
          </a:r>
          <a:endParaRPr lang="ru-RU" dirty="0"/>
        </a:p>
      </dgm:t>
    </dgm:pt>
    <dgm:pt modelId="{7DD1BF5F-5889-479C-AB9E-37B5F0CB9D54}" type="parTrans" cxnId="{8A1E3F1B-B8E1-4A80-A318-349C8AE93175}">
      <dgm:prSet/>
      <dgm:spPr/>
      <dgm:t>
        <a:bodyPr/>
        <a:lstStyle/>
        <a:p>
          <a:endParaRPr lang="ru-RU"/>
        </a:p>
      </dgm:t>
    </dgm:pt>
    <dgm:pt modelId="{D30330A8-1369-416F-AAEA-770FC84ECBD2}" type="sibTrans" cxnId="{8A1E3F1B-B8E1-4A80-A318-349C8AE93175}">
      <dgm:prSet/>
      <dgm:spPr/>
      <dgm:t>
        <a:bodyPr/>
        <a:lstStyle/>
        <a:p>
          <a:endParaRPr lang="ru-RU"/>
        </a:p>
      </dgm:t>
    </dgm:pt>
    <dgm:pt modelId="{D3B228CF-CA13-47BF-9189-AC7C666ADCD5}">
      <dgm:prSet custT="1"/>
      <dgm:spPr/>
      <dgm:t>
        <a:bodyPr/>
        <a:lstStyle/>
        <a:p>
          <a:pPr rtl="0"/>
          <a:r>
            <a:rPr lang="ru-RU" sz="2400" dirty="0" smtClean="0"/>
            <a:t>Синие, чёрные </a:t>
          </a:r>
          <a:r>
            <a:rPr lang="ru-RU" sz="2400" dirty="0" smtClean="0"/>
            <a:t>спортивные брюки</a:t>
          </a:r>
          <a:endParaRPr lang="ru-RU" sz="2400" dirty="0"/>
        </a:p>
      </dgm:t>
    </dgm:pt>
    <dgm:pt modelId="{401631E1-3F04-44BC-9268-27A93B6410A1}" type="sibTrans" cxnId="{A81AF992-BA27-4977-817D-A11BF3A0ACB6}">
      <dgm:prSet/>
      <dgm:spPr/>
      <dgm:t>
        <a:bodyPr/>
        <a:lstStyle/>
        <a:p>
          <a:endParaRPr lang="ru-RU"/>
        </a:p>
      </dgm:t>
    </dgm:pt>
    <dgm:pt modelId="{9503DA31-0B33-445F-AEB4-7139F0FDFB20}" type="parTrans" cxnId="{A81AF992-BA27-4977-817D-A11BF3A0ACB6}">
      <dgm:prSet/>
      <dgm:spPr/>
      <dgm:t>
        <a:bodyPr/>
        <a:lstStyle/>
        <a:p>
          <a:endParaRPr lang="ru-RU"/>
        </a:p>
      </dgm:t>
    </dgm:pt>
    <dgm:pt modelId="{F2B5744F-673A-488B-8158-5D048C53B71E}">
      <dgm:prSet custT="1"/>
      <dgm:spPr/>
      <dgm:t>
        <a:bodyPr/>
        <a:lstStyle/>
        <a:p>
          <a:pPr rtl="0"/>
          <a:r>
            <a:rPr lang="ru-RU" sz="2400" dirty="0" smtClean="0"/>
            <a:t>Кеды или полукеды, чешки</a:t>
          </a:r>
          <a:endParaRPr lang="ru-RU" sz="2400" dirty="0"/>
        </a:p>
      </dgm:t>
    </dgm:pt>
    <dgm:pt modelId="{1B43F829-03D0-469B-9C0D-9C4451C427F4}" type="sibTrans" cxnId="{C19B6C42-CCCA-4E48-90C5-5CCA30B09327}">
      <dgm:prSet/>
      <dgm:spPr/>
      <dgm:t>
        <a:bodyPr/>
        <a:lstStyle/>
        <a:p>
          <a:endParaRPr lang="ru-RU"/>
        </a:p>
      </dgm:t>
    </dgm:pt>
    <dgm:pt modelId="{0D7231AE-1075-4312-AA82-D80EEF5B3255}" type="parTrans" cxnId="{C19B6C42-CCCA-4E48-90C5-5CCA30B09327}">
      <dgm:prSet/>
      <dgm:spPr/>
      <dgm:t>
        <a:bodyPr/>
        <a:lstStyle/>
        <a:p>
          <a:endParaRPr lang="ru-RU"/>
        </a:p>
      </dgm:t>
    </dgm:pt>
    <dgm:pt modelId="{0AB1D679-8A76-4676-B239-B0EECDA678AC}">
      <dgm:prSet/>
      <dgm:spPr/>
      <dgm:t>
        <a:bodyPr/>
        <a:lstStyle/>
        <a:p>
          <a:pPr rtl="0"/>
          <a:r>
            <a:rPr lang="ru-RU" dirty="0" smtClean="0"/>
            <a:t>Для занятий в зале</a:t>
          </a:r>
          <a:endParaRPr lang="ru-RU" dirty="0"/>
        </a:p>
      </dgm:t>
    </dgm:pt>
    <dgm:pt modelId="{93C7AC3B-CD73-430C-AC99-A886D9755C30}" type="sibTrans" cxnId="{965598D2-22BF-4304-98D3-17E12AB7E750}">
      <dgm:prSet/>
      <dgm:spPr/>
      <dgm:t>
        <a:bodyPr/>
        <a:lstStyle/>
        <a:p>
          <a:endParaRPr lang="ru-RU"/>
        </a:p>
      </dgm:t>
    </dgm:pt>
    <dgm:pt modelId="{33923BF6-26D5-4C83-832E-C6406C00D1B9}" type="parTrans" cxnId="{965598D2-22BF-4304-98D3-17E12AB7E750}">
      <dgm:prSet/>
      <dgm:spPr/>
      <dgm:t>
        <a:bodyPr/>
        <a:lstStyle/>
        <a:p>
          <a:endParaRPr lang="ru-RU"/>
        </a:p>
      </dgm:t>
    </dgm:pt>
    <dgm:pt modelId="{FEECD5A9-6A3D-4839-83B7-0B2ACE2CA252}">
      <dgm:prSet/>
      <dgm:spPr/>
      <dgm:t>
        <a:bodyPr/>
        <a:lstStyle/>
        <a:p>
          <a:pPr rtl="0"/>
          <a:r>
            <a:rPr lang="ru-RU" dirty="0" smtClean="0"/>
            <a:t>Для занятий на улице </a:t>
          </a:r>
          <a:endParaRPr lang="ru-RU" dirty="0"/>
        </a:p>
      </dgm:t>
    </dgm:pt>
    <dgm:pt modelId="{D8C6D06F-EFA6-4DE4-8192-E23BF31F15B1}" type="sibTrans" cxnId="{60F19D21-1178-4A8A-A1AA-4534AF469785}">
      <dgm:prSet/>
      <dgm:spPr/>
      <dgm:t>
        <a:bodyPr/>
        <a:lstStyle/>
        <a:p>
          <a:endParaRPr lang="ru-RU"/>
        </a:p>
      </dgm:t>
    </dgm:pt>
    <dgm:pt modelId="{0929CEC6-25FF-4CD3-BDEB-CF369E9B2FEE}" type="parTrans" cxnId="{60F19D21-1178-4A8A-A1AA-4534AF469785}">
      <dgm:prSet/>
      <dgm:spPr/>
      <dgm:t>
        <a:bodyPr/>
        <a:lstStyle/>
        <a:p>
          <a:endParaRPr lang="ru-RU"/>
        </a:p>
      </dgm:t>
    </dgm:pt>
    <dgm:pt modelId="{293BC578-44EC-457B-8278-5A63C3FD3ED0}">
      <dgm:prSet custT="1"/>
      <dgm:spPr/>
      <dgm:t>
        <a:bodyPr/>
        <a:lstStyle/>
        <a:p>
          <a:pPr rtl="0"/>
          <a:r>
            <a:rPr lang="ru-RU" sz="2400" dirty="0" smtClean="0"/>
            <a:t>Кроссовки или кеды</a:t>
          </a:r>
          <a:endParaRPr lang="ru-RU" sz="2400" dirty="0"/>
        </a:p>
      </dgm:t>
    </dgm:pt>
    <dgm:pt modelId="{6EB07E28-13D0-4DD5-8C42-CD7BAAF6AAFD}" type="parTrans" cxnId="{637D4667-0F0B-4BFE-A8C8-230294477130}">
      <dgm:prSet/>
      <dgm:spPr/>
      <dgm:t>
        <a:bodyPr/>
        <a:lstStyle/>
        <a:p>
          <a:endParaRPr lang="ru-RU"/>
        </a:p>
      </dgm:t>
    </dgm:pt>
    <dgm:pt modelId="{AA753CCB-7DBA-45EA-8F17-5CBA7CBE3357}" type="sibTrans" cxnId="{637D4667-0F0B-4BFE-A8C8-230294477130}">
      <dgm:prSet/>
      <dgm:spPr/>
      <dgm:t>
        <a:bodyPr/>
        <a:lstStyle/>
        <a:p>
          <a:endParaRPr lang="ru-RU"/>
        </a:p>
      </dgm:t>
    </dgm:pt>
    <dgm:pt modelId="{73972DCC-3436-43E8-8DDB-E2F7544E4ED3}">
      <dgm:prSet custT="1"/>
      <dgm:spPr/>
      <dgm:t>
        <a:bodyPr/>
        <a:lstStyle/>
        <a:p>
          <a:pPr rtl="0"/>
          <a:r>
            <a:rPr lang="ru-RU" sz="2400" dirty="0" smtClean="0"/>
            <a:t>Белая футболка</a:t>
          </a:r>
          <a:endParaRPr lang="ru-RU" sz="2400" dirty="0"/>
        </a:p>
      </dgm:t>
    </dgm:pt>
    <dgm:pt modelId="{CCE0B1C0-5468-4A54-BF82-48C45720604A}" type="parTrans" cxnId="{8FF84291-C785-4BF8-AAA0-243B032C2A0C}">
      <dgm:prSet/>
      <dgm:spPr/>
      <dgm:t>
        <a:bodyPr/>
        <a:lstStyle/>
        <a:p>
          <a:endParaRPr lang="ru-RU"/>
        </a:p>
      </dgm:t>
    </dgm:pt>
    <dgm:pt modelId="{6EC8AFC8-1454-4A7C-A1CB-47E57C369DC0}" type="sibTrans" cxnId="{8FF84291-C785-4BF8-AAA0-243B032C2A0C}">
      <dgm:prSet/>
      <dgm:spPr/>
      <dgm:t>
        <a:bodyPr/>
        <a:lstStyle/>
        <a:p>
          <a:endParaRPr lang="ru-RU"/>
        </a:p>
      </dgm:t>
    </dgm:pt>
    <dgm:pt modelId="{3D1B64AD-3029-490A-9249-0A4408A7D9F9}">
      <dgm:prSet custT="1"/>
      <dgm:spPr/>
      <dgm:t>
        <a:bodyPr/>
        <a:lstStyle/>
        <a:p>
          <a:pPr rtl="0"/>
          <a:r>
            <a:rPr lang="ru-RU" sz="2400" dirty="0" smtClean="0"/>
            <a:t>Чёрные, синие </a:t>
          </a:r>
          <a:r>
            <a:rPr lang="ru-RU" sz="2400" dirty="0" smtClean="0"/>
            <a:t>спортивные </a:t>
          </a:r>
          <a:r>
            <a:rPr lang="ru-RU" sz="2400" dirty="0" smtClean="0"/>
            <a:t>брюки</a:t>
          </a:r>
          <a:endParaRPr lang="ru-RU" sz="2400" dirty="0"/>
        </a:p>
      </dgm:t>
    </dgm:pt>
    <dgm:pt modelId="{E8AF031F-283F-4189-922F-87F03784C64E}" type="parTrans" cxnId="{386399DB-925C-4CD1-885D-8E5A6085F7F7}">
      <dgm:prSet/>
      <dgm:spPr/>
      <dgm:t>
        <a:bodyPr/>
        <a:lstStyle/>
        <a:p>
          <a:endParaRPr lang="ru-RU"/>
        </a:p>
      </dgm:t>
    </dgm:pt>
    <dgm:pt modelId="{EE792494-4C87-4207-AA71-FBE5772A4E80}" type="sibTrans" cxnId="{386399DB-925C-4CD1-885D-8E5A6085F7F7}">
      <dgm:prSet/>
      <dgm:spPr/>
      <dgm:t>
        <a:bodyPr/>
        <a:lstStyle/>
        <a:p>
          <a:endParaRPr lang="ru-RU"/>
        </a:p>
      </dgm:t>
    </dgm:pt>
    <dgm:pt modelId="{E95C2513-EFD1-4655-9D5B-A09B8155B33F}">
      <dgm:prSet custT="1"/>
      <dgm:spPr/>
      <dgm:t>
        <a:bodyPr/>
        <a:lstStyle/>
        <a:p>
          <a:pPr rtl="0"/>
          <a:r>
            <a:rPr lang="ru-RU" sz="2400" dirty="0" smtClean="0"/>
            <a:t>Белая футболка с длинным рукавом</a:t>
          </a:r>
          <a:endParaRPr lang="ru-RU" sz="2400" dirty="0"/>
        </a:p>
      </dgm:t>
    </dgm:pt>
    <dgm:pt modelId="{F880B713-4C83-4E07-B5F9-35B0C9328B95}" type="parTrans" cxnId="{6612B5FA-FC28-4570-B6A7-6646DB556783}">
      <dgm:prSet/>
      <dgm:spPr/>
    </dgm:pt>
    <dgm:pt modelId="{9114D0AB-119D-458E-A7F5-B01B3E789C2C}" type="sibTrans" cxnId="{6612B5FA-FC28-4570-B6A7-6646DB556783}">
      <dgm:prSet/>
      <dgm:spPr/>
    </dgm:pt>
    <dgm:pt modelId="{3FC04354-3F81-4633-9D13-EA54B0EA99C8}">
      <dgm:prSet custT="1"/>
      <dgm:spPr/>
      <dgm:t>
        <a:bodyPr/>
        <a:lstStyle/>
        <a:p>
          <a:pPr rtl="0"/>
          <a:r>
            <a:rPr lang="ru-RU" sz="2400" dirty="0" smtClean="0"/>
            <a:t>Белые носки</a:t>
          </a:r>
          <a:endParaRPr lang="ru-RU" sz="2400" dirty="0"/>
        </a:p>
      </dgm:t>
    </dgm:pt>
    <dgm:pt modelId="{EB1DD448-D243-49CD-BD9F-9D671967484A}" type="parTrans" cxnId="{56E19CF7-6987-4EA8-B848-690990EF7DD3}">
      <dgm:prSet/>
      <dgm:spPr/>
    </dgm:pt>
    <dgm:pt modelId="{179BD746-7FAC-4F59-9DE7-93BDF1FE6963}" type="sibTrans" cxnId="{56E19CF7-6987-4EA8-B848-690990EF7DD3}">
      <dgm:prSet/>
      <dgm:spPr/>
    </dgm:pt>
    <dgm:pt modelId="{4087DDBF-643C-46B1-BE1C-8796B3A8B2AF}">
      <dgm:prSet custT="1"/>
      <dgm:spPr/>
      <dgm:t>
        <a:bodyPr/>
        <a:lstStyle/>
        <a:p>
          <a:pPr rtl="0"/>
          <a:r>
            <a:rPr lang="ru-RU" sz="2400" dirty="0" smtClean="0"/>
            <a:t>Белые носки</a:t>
          </a:r>
          <a:endParaRPr lang="ru-RU" sz="2400" dirty="0"/>
        </a:p>
      </dgm:t>
    </dgm:pt>
    <dgm:pt modelId="{F984E71B-DE11-4E5F-BDC8-84506ED4F6CC}" type="parTrans" cxnId="{007F7099-EBD8-43BC-BEFD-4B853A29F343}">
      <dgm:prSet/>
      <dgm:spPr/>
    </dgm:pt>
    <dgm:pt modelId="{F29F1B04-BFC0-42C4-908A-9091706644DF}" type="sibTrans" cxnId="{007F7099-EBD8-43BC-BEFD-4B853A29F343}">
      <dgm:prSet/>
      <dgm:spPr/>
    </dgm:pt>
    <dgm:pt modelId="{F27DE5B4-14E7-4F6C-9EE6-1B083F8DBF5B}" type="pres">
      <dgm:prSet presAssocID="{5C998B8B-DDDF-4074-9257-17CB57B6A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6BA79-0BDF-4F7C-BEC3-11A88E2DD993}" type="pres">
      <dgm:prSet presAssocID="{DA20BB60-16DD-47D5-89C8-367730094E5F}" presName="linNode" presStyleCnt="0"/>
      <dgm:spPr/>
    </dgm:pt>
    <dgm:pt modelId="{40160C48-1EE1-42DE-A016-D4F142C2798B}" type="pres">
      <dgm:prSet presAssocID="{DA20BB60-16DD-47D5-89C8-367730094E5F}" presName="parentText" presStyleLbl="node1" presStyleIdx="0" presStyleCnt="3" custScaleX="277778" custScaleY="79072" custLinFactNeighborX="8195" custLinFactNeighborY="-24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F67A3-C718-4BD6-9E15-7A48278E2532}" type="pres">
      <dgm:prSet presAssocID="{D30330A8-1369-416F-AAEA-770FC84ECBD2}" presName="sp" presStyleCnt="0"/>
      <dgm:spPr/>
    </dgm:pt>
    <dgm:pt modelId="{8C93C73B-D046-44ED-9E7B-354D29B7141F}" type="pres">
      <dgm:prSet presAssocID="{FEECD5A9-6A3D-4839-83B7-0B2ACE2CA252}" presName="linNode" presStyleCnt="0"/>
      <dgm:spPr/>
    </dgm:pt>
    <dgm:pt modelId="{9DE3FEE6-3385-406E-B603-4E12C8176A86}" type="pres">
      <dgm:prSet presAssocID="{FEECD5A9-6A3D-4839-83B7-0B2ACE2CA252}" presName="parentText" presStyleLbl="node1" presStyleIdx="1" presStyleCnt="3" custScaleY="81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EA0FB-BFA0-43EA-A54A-27EEA230980A}" type="pres">
      <dgm:prSet presAssocID="{FEECD5A9-6A3D-4839-83B7-0B2ACE2CA25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0AC33-E4D3-4589-99B0-BFEA5A40C3DD}" type="pres">
      <dgm:prSet presAssocID="{D8C6D06F-EFA6-4DE4-8192-E23BF31F15B1}" presName="sp" presStyleCnt="0"/>
      <dgm:spPr/>
    </dgm:pt>
    <dgm:pt modelId="{666EACAA-25EA-4F17-9061-40C32C515ED5}" type="pres">
      <dgm:prSet presAssocID="{0AB1D679-8A76-4676-B239-B0EECDA678AC}" presName="linNode" presStyleCnt="0"/>
      <dgm:spPr/>
    </dgm:pt>
    <dgm:pt modelId="{6E429377-C196-46AE-ABB1-BEC0C8345537}" type="pres">
      <dgm:prSet presAssocID="{0AB1D679-8A76-4676-B239-B0EECDA678AC}" presName="parentText" presStyleLbl="node1" presStyleIdx="2" presStyleCnt="3" custScaleY="76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EE521-3795-4999-AC74-CBB6E6116B80}" type="pres">
      <dgm:prSet presAssocID="{0AB1D679-8A76-4676-B239-B0EECDA678A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19D21-1178-4A8A-A1AA-4534AF469785}" srcId="{5C998B8B-DDDF-4074-9257-17CB57B6A9DA}" destId="{FEECD5A9-6A3D-4839-83B7-0B2ACE2CA252}" srcOrd="1" destOrd="0" parTransId="{0929CEC6-25FF-4CD3-BDEB-CF369E9B2FEE}" sibTransId="{D8C6D06F-EFA6-4DE4-8192-E23BF31F15B1}"/>
    <dgm:cxn modelId="{C19B6C42-CCCA-4E48-90C5-5CCA30B09327}" srcId="{0AB1D679-8A76-4676-B239-B0EECDA678AC}" destId="{F2B5744F-673A-488B-8158-5D048C53B71E}" srcOrd="3" destOrd="0" parTransId="{0D7231AE-1075-4312-AA82-D80EEF5B3255}" sibTransId="{1B43F829-03D0-469B-9C0D-9C4451C427F4}"/>
    <dgm:cxn modelId="{6612B5FA-FC28-4570-B6A7-6646DB556783}" srcId="{FEECD5A9-6A3D-4839-83B7-0B2ACE2CA252}" destId="{E95C2513-EFD1-4655-9D5B-A09B8155B33F}" srcOrd="1" destOrd="0" parTransId="{F880B713-4C83-4E07-B5F9-35B0C9328B95}" sibTransId="{9114D0AB-119D-458E-A7F5-B01B3E789C2C}"/>
    <dgm:cxn modelId="{007F7099-EBD8-43BC-BEFD-4B853A29F343}" srcId="{0AB1D679-8A76-4676-B239-B0EECDA678AC}" destId="{4087DDBF-643C-46B1-BE1C-8796B3A8B2AF}" srcOrd="2" destOrd="0" parTransId="{F984E71B-DE11-4E5F-BDC8-84506ED4F6CC}" sibTransId="{F29F1B04-BFC0-42C4-908A-9091706644DF}"/>
    <dgm:cxn modelId="{1E3C1E43-A119-4D27-A4CE-1EB3CE8C8B58}" type="presOf" srcId="{5C998B8B-DDDF-4074-9257-17CB57B6A9DA}" destId="{F27DE5B4-14E7-4F6C-9EE6-1B083F8DBF5B}" srcOrd="0" destOrd="0" presId="urn:microsoft.com/office/officeart/2005/8/layout/vList5"/>
    <dgm:cxn modelId="{808AAB30-D048-4F7F-B469-B1D1686B9DDF}" type="presOf" srcId="{4087DDBF-643C-46B1-BE1C-8796B3A8B2AF}" destId="{62AEE521-3795-4999-AC74-CBB6E6116B80}" srcOrd="0" destOrd="2" presId="urn:microsoft.com/office/officeart/2005/8/layout/vList5"/>
    <dgm:cxn modelId="{B72E5E0F-FAA3-4BC0-964D-4D1DBAB8BC8E}" type="presOf" srcId="{D3B228CF-CA13-47BF-9189-AC7C666ADCD5}" destId="{8F7EA0FB-BFA0-43EA-A54A-27EEA230980A}" srcOrd="0" destOrd="0" presId="urn:microsoft.com/office/officeart/2005/8/layout/vList5"/>
    <dgm:cxn modelId="{67474026-74F8-4756-8090-7617309CB09B}" type="presOf" srcId="{FEECD5A9-6A3D-4839-83B7-0B2ACE2CA252}" destId="{9DE3FEE6-3385-406E-B603-4E12C8176A86}" srcOrd="0" destOrd="0" presId="urn:microsoft.com/office/officeart/2005/8/layout/vList5"/>
    <dgm:cxn modelId="{DC4EBFA8-3842-439F-AC1B-C9291F5FD3E4}" type="presOf" srcId="{3FC04354-3F81-4633-9D13-EA54B0EA99C8}" destId="{8F7EA0FB-BFA0-43EA-A54A-27EEA230980A}" srcOrd="0" destOrd="2" presId="urn:microsoft.com/office/officeart/2005/8/layout/vList5"/>
    <dgm:cxn modelId="{637D4667-0F0B-4BFE-A8C8-230294477130}" srcId="{FEECD5A9-6A3D-4839-83B7-0B2ACE2CA252}" destId="{293BC578-44EC-457B-8278-5A63C3FD3ED0}" srcOrd="3" destOrd="0" parTransId="{6EB07E28-13D0-4DD5-8C42-CD7BAAF6AAFD}" sibTransId="{AA753CCB-7DBA-45EA-8F17-5CBA7CBE3357}"/>
    <dgm:cxn modelId="{6145333B-CDC1-45AD-9F22-E4227ED8F7B0}" type="presOf" srcId="{E95C2513-EFD1-4655-9D5B-A09B8155B33F}" destId="{8F7EA0FB-BFA0-43EA-A54A-27EEA230980A}" srcOrd="0" destOrd="1" presId="urn:microsoft.com/office/officeart/2005/8/layout/vList5"/>
    <dgm:cxn modelId="{56E19CF7-6987-4EA8-B848-690990EF7DD3}" srcId="{FEECD5A9-6A3D-4839-83B7-0B2ACE2CA252}" destId="{3FC04354-3F81-4633-9D13-EA54B0EA99C8}" srcOrd="2" destOrd="0" parTransId="{EB1DD448-D243-49CD-BD9F-9D671967484A}" sibTransId="{179BD746-7FAC-4F59-9DE7-93BDF1FE6963}"/>
    <dgm:cxn modelId="{B17D6061-8F64-463E-A170-41987193AEF1}" type="presOf" srcId="{73972DCC-3436-43E8-8DDB-E2F7544E4ED3}" destId="{62AEE521-3795-4999-AC74-CBB6E6116B80}" srcOrd="0" destOrd="0" presId="urn:microsoft.com/office/officeart/2005/8/layout/vList5"/>
    <dgm:cxn modelId="{DFD7ADDE-534C-466D-BCCF-A3D219BCB04C}" type="presOf" srcId="{DA20BB60-16DD-47D5-89C8-367730094E5F}" destId="{40160C48-1EE1-42DE-A016-D4F142C2798B}" srcOrd="0" destOrd="0" presId="urn:microsoft.com/office/officeart/2005/8/layout/vList5"/>
    <dgm:cxn modelId="{8546D77D-B796-4C9D-9761-E52B008EFE3C}" type="presOf" srcId="{0AB1D679-8A76-4676-B239-B0EECDA678AC}" destId="{6E429377-C196-46AE-ABB1-BEC0C8345537}" srcOrd="0" destOrd="0" presId="urn:microsoft.com/office/officeart/2005/8/layout/vList5"/>
    <dgm:cxn modelId="{50EB7B69-9D7A-4F68-A391-17156C63965C}" type="presOf" srcId="{293BC578-44EC-457B-8278-5A63C3FD3ED0}" destId="{8F7EA0FB-BFA0-43EA-A54A-27EEA230980A}" srcOrd="0" destOrd="3" presId="urn:microsoft.com/office/officeart/2005/8/layout/vList5"/>
    <dgm:cxn modelId="{8FF84291-C785-4BF8-AAA0-243B032C2A0C}" srcId="{0AB1D679-8A76-4676-B239-B0EECDA678AC}" destId="{73972DCC-3436-43E8-8DDB-E2F7544E4ED3}" srcOrd="0" destOrd="0" parTransId="{CCE0B1C0-5468-4A54-BF82-48C45720604A}" sibTransId="{6EC8AFC8-1454-4A7C-A1CB-47E57C369DC0}"/>
    <dgm:cxn modelId="{386399DB-925C-4CD1-885D-8E5A6085F7F7}" srcId="{0AB1D679-8A76-4676-B239-B0EECDA678AC}" destId="{3D1B64AD-3029-490A-9249-0A4408A7D9F9}" srcOrd="1" destOrd="0" parTransId="{E8AF031F-283F-4189-922F-87F03784C64E}" sibTransId="{EE792494-4C87-4207-AA71-FBE5772A4E80}"/>
    <dgm:cxn modelId="{8A1E3F1B-B8E1-4A80-A318-349C8AE93175}" srcId="{5C998B8B-DDDF-4074-9257-17CB57B6A9DA}" destId="{DA20BB60-16DD-47D5-89C8-367730094E5F}" srcOrd="0" destOrd="0" parTransId="{7DD1BF5F-5889-479C-AB9E-37B5F0CB9D54}" sibTransId="{D30330A8-1369-416F-AAEA-770FC84ECBD2}"/>
    <dgm:cxn modelId="{7737BC6F-0191-468F-8558-FA36573BC008}" type="presOf" srcId="{F2B5744F-673A-488B-8158-5D048C53B71E}" destId="{62AEE521-3795-4999-AC74-CBB6E6116B80}" srcOrd="0" destOrd="3" presId="urn:microsoft.com/office/officeart/2005/8/layout/vList5"/>
    <dgm:cxn modelId="{965598D2-22BF-4304-98D3-17E12AB7E750}" srcId="{5C998B8B-DDDF-4074-9257-17CB57B6A9DA}" destId="{0AB1D679-8A76-4676-B239-B0EECDA678AC}" srcOrd="2" destOrd="0" parTransId="{33923BF6-26D5-4C83-832E-C6406C00D1B9}" sibTransId="{93C7AC3B-CD73-430C-AC99-A886D9755C30}"/>
    <dgm:cxn modelId="{A81AF992-BA27-4977-817D-A11BF3A0ACB6}" srcId="{FEECD5A9-6A3D-4839-83B7-0B2ACE2CA252}" destId="{D3B228CF-CA13-47BF-9189-AC7C666ADCD5}" srcOrd="0" destOrd="0" parTransId="{9503DA31-0B33-445F-AEB4-7139F0FDFB20}" sibTransId="{401631E1-3F04-44BC-9268-27A93B6410A1}"/>
    <dgm:cxn modelId="{541743F0-D7FD-4367-ADB6-F35E81464F83}" type="presOf" srcId="{3D1B64AD-3029-490A-9249-0A4408A7D9F9}" destId="{62AEE521-3795-4999-AC74-CBB6E6116B80}" srcOrd="0" destOrd="1" presId="urn:microsoft.com/office/officeart/2005/8/layout/vList5"/>
    <dgm:cxn modelId="{D9D83D0D-44A0-4997-9C52-210A97653F4F}" type="presParOf" srcId="{F27DE5B4-14E7-4F6C-9EE6-1B083F8DBF5B}" destId="{F9B6BA79-0BDF-4F7C-BEC3-11A88E2DD993}" srcOrd="0" destOrd="0" presId="urn:microsoft.com/office/officeart/2005/8/layout/vList5"/>
    <dgm:cxn modelId="{5238E4A6-4509-489C-A791-8255CE9E4743}" type="presParOf" srcId="{F9B6BA79-0BDF-4F7C-BEC3-11A88E2DD993}" destId="{40160C48-1EE1-42DE-A016-D4F142C2798B}" srcOrd="0" destOrd="0" presId="urn:microsoft.com/office/officeart/2005/8/layout/vList5"/>
    <dgm:cxn modelId="{A4193C28-7B71-479B-BAFD-892FD20ED2D8}" type="presParOf" srcId="{F27DE5B4-14E7-4F6C-9EE6-1B083F8DBF5B}" destId="{C5FF67A3-C718-4BD6-9E15-7A48278E2532}" srcOrd="1" destOrd="0" presId="urn:microsoft.com/office/officeart/2005/8/layout/vList5"/>
    <dgm:cxn modelId="{5A898996-9C6E-4761-9A04-9EC0E3F4CF63}" type="presParOf" srcId="{F27DE5B4-14E7-4F6C-9EE6-1B083F8DBF5B}" destId="{8C93C73B-D046-44ED-9E7B-354D29B7141F}" srcOrd="2" destOrd="0" presId="urn:microsoft.com/office/officeart/2005/8/layout/vList5"/>
    <dgm:cxn modelId="{B00654DE-837B-4613-8DD9-452C27710CDC}" type="presParOf" srcId="{8C93C73B-D046-44ED-9E7B-354D29B7141F}" destId="{9DE3FEE6-3385-406E-B603-4E12C8176A86}" srcOrd="0" destOrd="0" presId="urn:microsoft.com/office/officeart/2005/8/layout/vList5"/>
    <dgm:cxn modelId="{E2157D86-9845-43C4-8EEA-FEEFA1202414}" type="presParOf" srcId="{8C93C73B-D046-44ED-9E7B-354D29B7141F}" destId="{8F7EA0FB-BFA0-43EA-A54A-27EEA230980A}" srcOrd="1" destOrd="0" presId="urn:microsoft.com/office/officeart/2005/8/layout/vList5"/>
    <dgm:cxn modelId="{09A3D811-1993-409D-9848-80627F6CF64E}" type="presParOf" srcId="{F27DE5B4-14E7-4F6C-9EE6-1B083F8DBF5B}" destId="{4D10AC33-E4D3-4589-99B0-BFEA5A40C3DD}" srcOrd="3" destOrd="0" presId="urn:microsoft.com/office/officeart/2005/8/layout/vList5"/>
    <dgm:cxn modelId="{F47FF202-BBE1-4F99-B8F0-1E199CBC81F9}" type="presParOf" srcId="{F27DE5B4-14E7-4F6C-9EE6-1B083F8DBF5B}" destId="{666EACAA-25EA-4F17-9061-40C32C515ED5}" srcOrd="4" destOrd="0" presId="urn:microsoft.com/office/officeart/2005/8/layout/vList5"/>
    <dgm:cxn modelId="{F37467F9-03A1-4755-9DC6-0914339547D6}" type="presParOf" srcId="{666EACAA-25EA-4F17-9061-40C32C515ED5}" destId="{6E429377-C196-46AE-ABB1-BEC0C8345537}" srcOrd="0" destOrd="0" presId="urn:microsoft.com/office/officeart/2005/8/layout/vList5"/>
    <dgm:cxn modelId="{264FE23C-AC02-43BE-8C0A-B000ECD3DD78}" type="presParOf" srcId="{666EACAA-25EA-4F17-9061-40C32C515ED5}" destId="{62AEE521-3795-4999-AC74-CBB6E6116B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1C6F-CC86-4D1F-92DF-E8946E5169DB}">
      <dsp:nvSpPr>
        <dsp:cNvPr id="0" name=""/>
        <dsp:cNvSpPr/>
      </dsp:nvSpPr>
      <dsp:spPr>
        <a:xfrm>
          <a:off x="3688" y="2568"/>
          <a:ext cx="7553462" cy="739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Парадная форма одежды</a:t>
          </a:r>
          <a:endParaRPr lang="ru-RU" sz="3500" kern="1200"/>
        </a:p>
      </dsp:txBody>
      <dsp:txXfrm>
        <a:off x="39768" y="38648"/>
        <a:ext cx="7481302" cy="666941"/>
      </dsp:txXfrm>
    </dsp:sp>
    <dsp:sp modelId="{A3B40620-32C7-4838-A8EE-3D5436C89FC8}">
      <dsp:nvSpPr>
        <dsp:cNvPr id="0" name=""/>
        <dsp:cNvSpPr/>
      </dsp:nvSpPr>
      <dsp:spPr>
        <a:xfrm rot="5400000">
          <a:off x="3890552" y="-388993"/>
          <a:ext cx="2498973" cy="4834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Чёрная жилетка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Чёрные брюки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Галстук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Белая рубашка</a:t>
          </a:r>
          <a:endParaRPr lang="ru-RU" sz="2800" kern="1200" dirty="0"/>
        </a:p>
      </dsp:txBody>
      <dsp:txXfrm rot="-5400000">
        <a:off x="2722933" y="900616"/>
        <a:ext cx="4712222" cy="2254993"/>
      </dsp:txXfrm>
    </dsp:sp>
    <dsp:sp modelId="{166BEE59-C56C-44DB-A1CB-A698D0F73558}">
      <dsp:nvSpPr>
        <dsp:cNvPr id="0" name=""/>
        <dsp:cNvSpPr/>
      </dsp:nvSpPr>
      <dsp:spPr>
        <a:xfrm>
          <a:off x="3688" y="1658561"/>
          <a:ext cx="2719244" cy="739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Мальчики:</a:t>
          </a:r>
          <a:endParaRPr lang="ru-RU" sz="3500" kern="1200"/>
        </a:p>
      </dsp:txBody>
      <dsp:txXfrm>
        <a:off x="39768" y="1694641"/>
        <a:ext cx="2647084" cy="666941"/>
      </dsp:txXfrm>
    </dsp:sp>
    <dsp:sp modelId="{A26C530C-C226-457C-950F-A84F3F804AAF}">
      <dsp:nvSpPr>
        <dsp:cNvPr id="0" name=""/>
        <dsp:cNvSpPr/>
      </dsp:nvSpPr>
      <dsp:spPr>
        <a:xfrm rot="5400000">
          <a:off x="4026292" y="2011194"/>
          <a:ext cx="2227492" cy="4834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Чёрный сарафан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Белая блузка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Белый бант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Белые колготки</a:t>
          </a:r>
          <a:endParaRPr lang="ru-RU" sz="2800" kern="1200" dirty="0"/>
        </a:p>
      </dsp:txBody>
      <dsp:txXfrm rot="-5400000">
        <a:off x="2722933" y="3423291"/>
        <a:ext cx="4725475" cy="2010018"/>
      </dsp:txXfrm>
    </dsp:sp>
    <dsp:sp modelId="{13BD8AB7-1A0D-4430-87C5-EEDA4CB23BA2}">
      <dsp:nvSpPr>
        <dsp:cNvPr id="0" name=""/>
        <dsp:cNvSpPr/>
      </dsp:nvSpPr>
      <dsp:spPr>
        <a:xfrm>
          <a:off x="3688" y="4058749"/>
          <a:ext cx="2719244" cy="739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Девочки:</a:t>
          </a:r>
          <a:endParaRPr lang="ru-RU" sz="3500" kern="1200" dirty="0"/>
        </a:p>
      </dsp:txBody>
      <dsp:txXfrm>
        <a:off x="39768" y="4094829"/>
        <a:ext cx="2647084" cy="666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0C48-1EE1-42DE-A016-D4F142C2798B}">
      <dsp:nvSpPr>
        <dsp:cNvPr id="0" name=""/>
        <dsp:cNvSpPr/>
      </dsp:nvSpPr>
      <dsp:spPr>
        <a:xfrm>
          <a:off x="7350" y="0"/>
          <a:ext cx="7526105" cy="1842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Повседневная форма одежды:</a:t>
          </a:r>
          <a:endParaRPr lang="ru-RU" sz="3500" kern="1200" dirty="0"/>
        </a:p>
      </dsp:txBody>
      <dsp:txXfrm>
        <a:off x="97274" y="89924"/>
        <a:ext cx="7346257" cy="1662246"/>
      </dsp:txXfrm>
    </dsp:sp>
    <dsp:sp modelId="{8F7EA0FB-BFA0-43EA-A54A-27EEA230980A}">
      <dsp:nvSpPr>
        <dsp:cNvPr id="0" name=""/>
        <dsp:cNvSpPr/>
      </dsp:nvSpPr>
      <dsp:spPr>
        <a:xfrm rot="5400000">
          <a:off x="4190893" y="494808"/>
          <a:ext cx="1863713" cy="4821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Чёрные брюки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Чёрный жилет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Рубашка пастельных тонов</a:t>
          </a:r>
          <a:endParaRPr lang="ru-RU" sz="2400" kern="1200" dirty="0"/>
        </a:p>
      </dsp:txBody>
      <dsp:txXfrm rot="-5400000">
        <a:off x="2712045" y="2064636"/>
        <a:ext cx="4730432" cy="1681755"/>
      </dsp:txXfrm>
    </dsp:sp>
    <dsp:sp modelId="{9DE3FEE6-3385-406E-B603-4E12C8176A86}">
      <dsp:nvSpPr>
        <dsp:cNvPr id="0" name=""/>
        <dsp:cNvSpPr/>
      </dsp:nvSpPr>
      <dsp:spPr>
        <a:xfrm>
          <a:off x="0" y="1959796"/>
          <a:ext cx="2712044" cy="189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Мальчики:</a:t>
          </a:r>
          <a:endParaRPr lang="ru-RU" sz="3500" kern="1200"/>
        </a:p>
      </dsp:txBody>
      <dsp:txXfrm>
        <a:off x="92332" y="2052128"/>
        <a:ext cx="2527380" cy="1706772"/>
      </dsp:txXfrm>
    </dsp:sp>
    <dsp:sp modelId="{62AEE521-3795-4999-AC74-CBB6E6116B80}">
      <dsp:nvSpPr>
        <dsp:cNvPr id="0" name=""/>
        <dsp:cNvSpPr/>
      </dsp:nvSpPr>
      <dsp:spPr>
        <a:xfrm rot="5400000">
          <a:off x="4190893" y="2488865"/>
          <a:ext cx="1863713" cy="4821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Чёрный сарафан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Блузка пастельных тонов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Светлые колготки</a:t>
          </a:r>
          <a:endParaRPr lang="ru-RU" sz="2400" kern="1200" dirty="0"/>
        </a:p>
      </dsp:txBody>
      <dsp:txXfrm rot="-5400000">
        <a:off x="2712045" y="4058693"/>
        <a:ext cx="4730432" cy="1681755"/>
      </dsp:txXfrm>
    </dsp:sp>
    <dsp:sp modelId="{6E429377-C196-46AE-ABB1-BEC0C8345537}">
      <dsp:nvSpPr>
        <dsp:cNvPr id="0" name=""/>
        <dsp:cNvSpPr/>
      </dsp:nvSpPr>
      <dsp:spPr>
        <a:xfrm>
          <a:off x="0" y="4013701"/>
          <a:ext cx="2712044" cy="1771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Девочки:</a:t>
          </a:r>
          <a:endParaRPr lang="ru-RU" sz="3500" kern="1200"/>
        </a:p>
      </dsp:txBody>
      <dsp:txXfrm>
        <a:off x="86489" y="4100190"/>
        <a:ext cx="2539066" cy="1598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0C48-1EE1-42DE-A016-D4F142C2798B}">
      <dsp:nvSpPr>
        <dsp:cNvPr id="0" name=""/>
        <dsp:cNvSpPr/>
      </dsp:nvSpPr>
      <dsp:spPr>
        <a:xfrm>
          <a:off x="7350" y="0"/>
          <a:ext cx="7526105" cy="1842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Спортивная форма одежды :</a:t>
          </a:r>
          <a:endParaRPr lang="ru-RU" sz="3600" kern="1200" dirty="0"/>
        </a:p>
      </dsp:txBody>
      <dsp:txXfrm>
        <a:off x="97274" y="89924"/>
        <a:ext cx="7346257" cy="1662246"/>
      </dsp:txXfrm>
    </dsp:sp>
    <dsp:sp modelId="{8F7EA0FB-BFA0-43EA-A54A-27EEA230980A}">
      <dsp:nvSpPr>
        <dsp:cNvPr id="0" name=""/>
        <dsp:cNvSpPr/>
      </dsp:nvSpPr>
      <dsp:spPr>
        <a:xfrm rot="5400000">
          <a:off x="4190893" y="494808"/>
          <a:ext cx="1863713" cy="4821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Синие, чёрные </a:t>
          </a:r>
          <a:r>
            <a:rPr lang="ru-RU" sz="2400" kern="1200" dirty="0" smtClean="0"/>
            <a:t>спортивные брюки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Белая футболка с длинным рукавом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Белые носки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Кроссовки или кеды</a:t>
          </a:r>
          <a:endParaRPr lang="ru-RU" sz="2400" kern="1200" dirty="0"/>
        </a:p>
      </dsp:txBody>
      <dsp:txXfrm rot="-5400000">
        <a:off x="2712045" y="2064636"/>
        <a:ext cx="4730432" cy="1681755"/>
      </dsp:txXfrm>
    </dsp:sp>
    <dsp:sp modelId="{9DE3FEE6-3385-406E-B603-4E12C8176A86}">
      <dsp:nvSpPr>
        <dsp:cNvPr id="0" name=""/>
        <dsp:cNvSpPr/>
      </dsp:nvSpPr>
      <dsp:spPr>
        <a:xfrm>
          <a:off x="0" y="1959796"/>
          <a:ext cx="2712044" cy="189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Для занятий на улице </a:t>
          </a:r>
          <a:endParaRPr lang="ru-RU" sz="3600" kern="1200" dirty="0"/>
        </a:p>
      </dsp:txBody>
      <dsp:txXfrm>
        <a:off x="92332" y="2052128"/>
        <a:ext cx="2527380" cy="1706772"/>
      </dsp:txXfrm>
    </dsp:sp>
    <dsp:sp modelId="{62AEE521-3795-4999-AC74-CBB6E6116B80}">
      <dsp:nvSpPr>
        <dsp:cNvPr id="0" name=""/>
        <dsp:cNvSpPr/>
      </dsp:nvSpPr>
      <dsp:spPr>
        <a:xfrm rot="5400000">
          <a:off x="4190893" y="2488865"/>
          <a:ext cx="1863713" cy="4821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Белая футболка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Чёрные, синие </a:t>
          </a:r>
          <a:r>
            <a:rPr lang="ru-RU" sz="2400" kern="1200" dirty="0" smtClean="0"/>
            <a:t>спортивные </a:t>
          </a:r>
          <a:r>
            <a:rPr lang="ru-RU" sz="2400" kern="1200" dirty="0" smtClean="0"/>
            <a:t>брюки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Белые носки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Кеды или полукеды, чешки</a:t>
          </a:r>
          <a:endParaRPr lang="ru-RU" sz="2400" kern="1200" dirty="0"/>
        </a:p>
      </dsp:txBody>
      <dsp:txXfrm rot="-5400000">
        <a:off x="2712045" y="4058693"/>
        <a:ext cx="4730432" cy="1681755"/>
      </dsp:txXfrm>
    </dsp:sp>
    <dsp:sp modelId="{6E429377-C196-46AE-ABB1-BEC0C8345537}">
      <dsp:nvSpPr>
        <dsp:cNvPr id="0" name=""/>
        <dsp:cNvSpPr/>
      </dsp:nvSpPr>
      <dsp:spPr>
        <a:xfrm>
          <a:off x="0" y="4013701"/>
          <a:ext cx="2712044" cy="1771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Для занятий в зале</a:t>
          </a:r>
          <a:endParaRPr lang="ru-RU" sz="3600" kern="1200" dirty="0"/>
        </a:p>
      </dsp:txBody>
      <dsp:txXfrm>
        <a:off x="86489" y="4100190"/>
        <a:ext cx="2539066" cy="159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17032"/>
            <a:ext cx="7772400" cy="2304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одежды для учащихся начальной школы</a:t>
            </a:r>
            <a:endParaRPr lang="ru-RU" dirty="0">
              <a:solidFill>
                <a:schemeClr val="tx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857999"/>
            <a:ext cx="7772400" cy="993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0" r="26662" b="22610"/>
          <a:stretch/>
        </p:blipFill>
        <p:spPr>
          <a:xfrm>
            <a:off x="3419872" y="232863"/>
            <a:ext cx="2204551" cy="26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6351139"/>
              </p:ext>
            </p:extLst>
          </p:nvPr>
        </p:nvGraphicFramePr>
        <p:xfrm>
          <a:off x="755576" y="692696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1350618"/>
              </p:ext>
            </p:extLst>
          </p:nvPr>
        </p:nvGraphicFramePr>
        <p:xfrm>
          <a:off x="1143000" y="620688"/>
          <a:ext cx="7533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7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3115369"/>
              </p:ext>
            </p:extLst>
          </p:nvPr>
        </p:nvGraphicFramePr>
        <p:xfrm>
          <a:off x="1143000" y="620688"/>
          <a:ext cx="7533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evaIL\Desktop\Видео уроков для Ирины Леонидовны\IMG_89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7485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dreevaIL\Desktop\Видео уроков для Ирины Леонидовны\IMG_8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0147"/>
            <a:ext cx="3607455" cy="522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evaIL\Desktop\Видео уроков для Ирины Леонидовны\IMG_8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16" y="1052736"/>
            <a:ext cx="379816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404664"/>
            <a:ext cx="4019847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evaIL\Desktop\Видео уроков для Ирины Леонидовны\IMG_89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84376" cy="490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dreevaIL\Desktop\Видео уроков для Ирины Леонидовны\IMG_8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60"/>
            <a:ext cx="3528335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85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Georgia</vt:lpstr>
      <vt:lpstr>Times New Roman</vt:lpstr>
      <vt:lpstr>Trebuchet MS</vt:lpstr>
      <vt:lpstr>Воздушный поток</vt:lpstr>
      <vt:lpstr>   Форма одежды для учащихся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Форма одежды для учащихся начальной школы</dc:title>
  <dc:creator>AndreevaIL</dc:creator>
  <cp:lastModifiedBy>Asus</cp:lastModifiedBy>
  <cp:revision>16</cp:revision>
  <cp:lastPrinted>2015-05-27T13:11:39Z</cp:lastPrinted>
  <dcterms:created xsi:type="dcterms:W3CDTF">2014-01-17T10:57:28Z</dcterms:created>
  <dcterms:modified xsi:type="dcterms:W3CDTF">2019-10-11T19:10:28Z</dcterms:modified>
</cp:coreProperties>
</file>